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85" r:id="rId2"/>
    <p:sldId id="286" r:id="rId3"/>
    <p:sldId id="287" r:id="rId4"/>
    <p:sldId id="289" r:id="rId5"/>
    <p:sldId id="294" r:id="rId6"/>
    <p:sldId id="297" r:id="rId7"/>
    <p:sldId id="292" r:id="rId8"/>
    <p:sldId id="298" r:id="rId9"/>
    <p:sldId id="290" r:id="rId10"/>
    <p:sldId id="291" r:id="rId11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3"/>
      <p:bold r:id="rId14"/>
      <p:italic r:id="rId15"/>
      <p:boldItalic r:id="rId16"/>
    </p:embeddedFont>
    <p:embeddedFont>
      <p:font typeface="IBM Plex Sans SemiBold" panose="020B0703050203000203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50" Type="http://customschemas.google.com/relationships/presentationmetadata" Target="meta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на Скороходова" userId="e722979f823bc3f7" providerId="LiveId" clId="{9E8C8BDE-B225-4F32-B090-5E58A9B92174}"/>
    <pc:docChg chg="undo redo custSel addSld delSld modSld sldOrd">
      <pc:chgData name="Анна Скороходова" userId="e722979f823bc3f7" providerId="LiveId" clId="{9E8C8BDE-B225-4F32-B090-5E58A9B92174}" dt="2023-06-19T21:38:04.573" v="6045" actId="20577"/>
      <pc:docMkLst>
        <pc:docMk/>
      </pc:docMkLst>
      <pc:sldChg chg="del">
        <pc:chgData name="Анна Скороходова" userId="e722979f823bc3f7" providerId="LiveId" clId="{9E8C8BDE-B225-4F32-B090-5E58A9B92174}" dt="2023-06-19T21:37:42.440" v="6043" actId="47"/>
        <pc:sldMkLst>
          <pc:docMk/>
          <pc:sldMk cId="0" sldId="256"/>
        </pc:sldMkLst>
      </pc:sldChg>
      <pc:sldChg chg="del">
        <pc:chgData name="Анна Скороходова" userId="e722979f823bc3f7" providerId="LiveId" clId="{9E8C8BDE-B225-4F32-B090-5E58A9B92174}" dt="2023-06-19T21:37:40.292" v="6042" actId="47"/>
        <pc:sldMkLst>
          <pc:docMk/>
          <pc:sldMk cId="0" sldId="257"/>
        </pc:sldMkLst>
      </pc:sldChg>
      <pc:sldChg chg="del">
        <pc:chgData name="Анна Скороходова" userId="e722979f823bc3f7" providerId="LiveId" clId="{9E8C8BDE-B225-4F32-B090-5E58A9B92174}" dt="2023-06-19T21:37:40.292" v="6042" actId="47"/>
        <pc:sldMkLst>
          <pc:docMk/>
          <pc:sldMk cId="0" sldId="258"/>
        </pc:sldMkLst>
      </pc:sldChg>
      <pc:sldChg chg="del">
        <pc:chgData name="Анна Скороходова" userId="e722979f823bc3f7" providerId="LiveId" clId="{9E8C8BDE-B225-4F32-B090-5E58A9B92174}" dt="2023-06-19T21:37:40.292" v="6042" actId="47"/>
        <pc:sldMkLst>
          <pc:docMk/>
          <pc:sldMk cId="0" sldId="259"/>
        </pc:sldMkLst>
      </pc:sldChg>
      <pc:sldChg chg="del">
        <pc:chgData name="Анна Скороходова" userId="e722979f823bc3f7" providerId="LiveId" clId="{9E8C8BDE-B225-4F32-B090-5E58A9B92174}" dt="2023-06-19T21:37:40.292" v="6042" actId="47"/>
        <pc:sldMkLst>
          <pc:docMk/>
          <pc:sldMk cId="0" sldId="260"/>
        </pc:sldMkLst>
      </pc:sldChg>
      <pc:sldChg chg="del">
        <pc:chgData name="Анна Скороходова" userId="e722979f823bc3f7" providerId="LiveId" clId="{9E8C8BDE-B225-4F32-B090-5E58A9B92174}" dt="2023-06-19T21:37:33.816" v="6041" actId="47"/>
        <pc:sldMkLst>
          <pc:docMk/>
          <pc:sldMk cId="0" sldId="261"/>
        </pc:sldMkLst>
      </pc:sldChg>
      <pc:sldChg chg="del">
        <pc:chgData name="Анна Скороходова" userId="e722979f823bc3f7" providerId="LiveId" clId="{9E8C8BDE-B225-4F32-B090-5E58A9B92174}" dt="2023-06-19T21:37:33.816" v="6041" actId="47"/>
        <pc:sldMkLst>
          <pc:docMk/>
          <pc:sldMk cId="0" sldId="262"/>
        </pc:sldMkLst>
      </pc:sldChg>
      <pc:sldChg chg="del">
        <pc:chgData name="Анна Скороходова" userId="e722979f823bc3f7" providerId="LiveId" clId="{9E8C8BDE-B225-4F32-B090-5E58A9B92174}" dt="2023-06-19T21:37:33.816" v="6041" actId="47"/>
        <pc:sldMkLst>
          <pc:docMk/>
          <pc:sldMk cId="0" sldId="263"/>
        </pc:sldMkLst>
      </pc:sldChg>
      <pc:sldChg chg="del">
        <pc:chgData name="Анна Скороходова" userId="e722979f823bc3f7" providerId="LiveId" clId="{9E8C8BDE-B225-4F32-B090-5E58A9B92174}" dt="2023-06-19T21:37:33.816" v="6041" actId="47"/>
        <pc:sldMkLst>
          <pc:docMk/>
          <pc:sldMk cId="0" sldId="264"/>
        </pc:sldMkLst>
      </pc:sldChg>
      <pc:sldChg chg="del">
        <pc:chgData name="Анна Скороходова" userId="e722979f823bc3f7" providerId="LiveId" clId="{9E8C8BDE-B225-4F32-B090-5E58A9B92174}" dt="2023-06-19T21:37:27.537" v="6040" actId="47"/>
        <pc:sldMkLst>
          <pc:docMk/>
          <pc:sldMk cId="0" sldId="265"/>
        </pc:sldMkLst>
      </pc:sldChg>
      <pc:sldChg chg="del">
        <pc:chgData name="Анна Скороходова" userId="e722979f823bc3f7" providerId="LiveId" clId="{9E8C8BDE-B225-4F32-B090-5E58A9B92174}" dt="2023-06-19T21:37:27.537" v="6040" actId="47"/>
        <pc:sldMkLst>
          <pc:docMk/>
          <pc:sldMk cId="0" sldId="266"/>
        </pc:sldMkLst>
      </pc:sldChg>
      <pc:sldChg chg="del">
        <pc:chgData name="Анна Скороходова" userId="e722979f823bc3f7" providerId="LiveId" clId="{9E8C8BDE-B225-4F32-B090-5E58A9B92174}" dt="2023-06-19T21:37:27.537" v="6040" actId="47"/>
        <pc:sldMkLst>
          <pc:docMk/>
          <pc:sldMk cId="0" sldId="267"/>
        </pc:sldMkLst>
      </pc:sldChg>
      <pc:sldChg chg="del">
        <pc:chgData name="Анна Скороходова" userId="e722979f823bc3f7" providerId="LiveId" clId="{9E8C8BDE-B225-4F32-B090-5E58A9B92174}" dt="2023-06-19T21:37:27.537" v="6040" actId="47"/>
        <pc:sldMkLst>
          <pc:docMk/>
          <pc:sldMk cId="0" sldId="268"/>
        </pc:sldMkLst>
      </pc:sldChg>
      <pc:sldChg chg="del">
        <pc:chgData name="Анна Скороходова" userId="e722979f823bc3f7" providerId="LiveId" clId="{9E8C8BDE-B225-4F32-B090-5E58A9B92174}" dt="2023-06-19T21:37:21.980" v="6039" actId="47"/>
        <pc:sldMkLst>
          <pc:docMk/>
          <pc:sldMk cId="0" sldId="269"/>
        </pc:sldMkLst>
      </pc:sldChg>
      <pc:sldChg chg="del">
        <pc:chgData name="Анна Скороходова" userId="e722979f823bc3f7" providerId="LiveId" clId="{9E8C8BDE-B225-4F32-B090-5E58A9B92174}" dt="2023-06-19T21:37:20.512" v="6038" actId="47"/>
        <pc:sldMkLst>
          <pc:docMk/>
          <pc:sldMk cId="0" sldId="270"/>
        </pc:sldMkLst>
      </pc:sldChg>
      <pc:sldChg chg="del">
        <pc:chgData name="Анна Скороходова" userId="e722979f823bc3f7" providerId="LiveId" clId="{9E8C8BDE-B225-4F32-B090-5E58A9B92174}" dt="2023-06-19T21:37:18.913" v="6037" actId="47"/>
        <pc:sldMkLst>
          <pc:docMk/>
          <pc:sldMk cId="0" sldId="271"/>
        </pc:sldMkLst>
      </pc:sldChg>
      <pc:sldChg chg="del">
        <pc:chgData name="Анна Скороходова" userId="e722979f823bc3f7" providerId="LiveId" clId="{9E8C8BDE-B225-4F32-B090-5E58A9B92174}" dt="2023-06-19T21:37:17.389" v="6036" actId="47"/>
        <pc:sldMkLst>
          <pc:docMk/>
          <pc:sldMk cId="0" sldId="272"/>
        </pc:sldMkLst>
      </pc:sldChg>
      <pc:sldChg chg="del">
        <pc:chgData name="Анна Скороходова" userId="e722979f823bc3f7" providerId="LiveId" clId="{9E8C8BDE-B225-4F32-B090-5E58A9B92174}" dt="2023-06-19T21:37:15.937" v="6035" actId="47"/>
        <pc:sldMkLst>
          <pc:docMk/>
          <pc:sldMk cId="0" sldId="273"/>
        </pc:sldMkLst>
      </pc:sldChg>
      <pc:sldChg chg="del">
        <pc:chgData name="Анна Скороходова" userId="e722979f823bc3f7" providerId="LiveId" clId="{9E8C8BDE-B225-4F32-B090-5E58A9B92174}" dt="2023-06-19T21:37:14.613" v="6034" actId="47"/>
        <pc:sldMkLst>
          <pc:docMk/>
          <pc:sldMk cId="0" sldId="274"/>
        </pc:sldMkLst>
      </pc:sldChg>
      <pc:sldChg chg="del">
        <pc:chgData name="Анна Скороходова" userId="e722979f823bc3f7" providerId="LiveId" clId="{9E8C8BDE-B225-4F32-B090-5E58A9B92174}" dt="2023-06-19T21:37:13.227" v="6033" actId="47"/>
        <pc:sldMkLst>
          <pc:docMk/>
          <pc:sldMk cId="0" sldId="275"/>
        </pc:sldMkLst>
      </pc:sldChg>
      <pc:sldChg chg="del">
        <pc:chgData name="Анна Скороходова" userId="e722979f823bc3f7" providerId="LiveId" clId="{9E8C8BDE-B225-4F32-B090-5E58A9B92174}" dt="2023-06-19T21:37:11.596" v="6032" actId="47"/>
        <pc:sldMkLst>
          <pc:docMk/>
          <pc:sldMk cId="0" sldId="276"/>
        </pc:sldMkLst>
      </pc:sldChg>
      <pc:sldChg chg="del">
        <pc:chgData name="Анна Скороходова" userId="e722979f823bc3f7" providerId="LiveId" clId="{9E8C8BDE-B225-4F32-B090-5E58A9B92174}" dt="2023-06-19T21:37:10.214" v="6031" actId="47"/>
        <pc:sldMkLst>
          <pc:docMk/>
          <pc:sldMk cId="0" sldId="277"/>
        </pc:sldMkLst>
      </pc:sldChg>
      <pc:sldChg chg="del">
        <pc:chgData name="Анна Скороходова" userId="e722979f823bc3f7" providerId="LiveId" clId="{9E8C8BDE-B225-4F32-B090-5E58A9B92174}" dt="2023-06-19T21:37:08.016" v="6030" actId="47"/>
        <pc:sldMkLst>
          <pc:docMk/>
          <pc:sldMk cId="0" sldId="278"/>
        </pc:sldMkLst>
      </pc:sldChg>
      <pc:sldChg chg="del">
        <pc:chgData name="Анна Скороходова" userId="e722979f823bc3f7" providerId="LiveId" clId="{9E8C8BDE-B225-4F32-B090-5E58A9B92174}" dt="2023-06-19T21:37:06.304" v="6029" actId="47"/>
        <pc:sldMkLst>
          <pc:docMk/>
          <pc:sldMk cId="0" sldId="279"/>
        </pc:sldMkLst>
      </pc:sldChg>
      <pc:sldChg chg="del">
        <pc:chgData name="Анна Скороходова" userId="e722979f823bc3f7" providerId="LiveId" clId="{9E8C8BDE-B225-4F32-B090-5E58A9B92174}" dt="2023-06-19T21:37:04.039" v="6028" actId="47"/>
        <pc:sldMkLst>
          <pc:docMk/>
          <pc:sldMk cId="0" sldId="280"/>
        </pc:sldMkLst>
      </pc:sldChg>
      <pc:sldChg chg="del">
        <pc:chgData name="Анна Скороходова" userId="e722979f823bc3f7" providerId="LiveId" clId="{9E8C8BDE-B225-4F32-B090-5E58A9B92174}" dt="2023-06-19T21:37:02.030" v="6027" actId="47"/>
        <pc:sldMkLst>
          <pc:docMk/>
          <pc:sldMk cId="0" sldId="281"/>
        </pc:sldMkLst>
      </pc:sldChg>
      <pc:sldChg chg="del">
        <pc:chgData name="Анна Скороходова" userId="e722979f823bc3f7" providerId="LiveId" clId="{9E8C8BDE-B225-4F32-B090-5E58A9B92174}" dt="2023-06-19T21:37:00.472" v="6026" actId="47"/>
        <pc:sldMkLst>
          <pc:docMk/>
          <pc:sldMk cId="0" sldId="282"/>
        </pc:sldMkLst>
      </pc:sldChg>
      <pc:sldChg chg="del">
        <pc:chgData name="Анна Скороходова" userId="e722979f823bc3f7" providerId="LiveId" clId="{9E8C8BDE-B225-4F32-B090-5E58A9B92174}" dt="2023-06-19T21:36:58.591" v="6025" actId="47"/>
        <pc:sldMkLst>
          <pc:docMk/>
          <pc:sldMk cId="0" sldId="283"/>
        </pc:sldMkLst>
      </pc:sldChg>
      <pc:sldChg chg="modSp add del mod">
        <pc:chgData name="Анна Скороходова" userId="e722979f823bc3f7" providerId="LiveId" clId="{9E8C8BDE-B225-4F32-B090-5E58A9B92174}" dt="2023-06-18T15:54:43.780" v="181" actId="47"/>
        <pc:sldMkLst>
          <pc:docMk/>
          <pc:sldMk cId="3804350408" sldId="284"/>
        </pc:sldMkLst>
        <pc:spChg chg="mod">
          <ac:chgData name="Анна Скороходова" userId="e722979f823bc3f7" providerId="LiveId" clId="{9E8C8BDE-B225-4F32-B090-5E58A9B92174}" dt="2023-06-18T15:38:52.318" v="5" actId="14100"/>
          <ac:spMkLst>
            <pc:docMk/>
            <pc:sldMk cId="3804350408" sldId="284"/>
            <ac:spMk id="153" creationId="{00000000-0000-0000-0000-000000000000}"/>
          </ac:spMkLst>
        </pc:spChg>
      </pc:sldChg>
      <pc:sldChg chg="addSp delSp modSp add mod">
        <pc:chgData name="Анна Скороходова" userId="e722979f823bc3f7" providerId="LiveId" clId="{9E8C8BDE-B225-4F32-B090-5E58A9B92174}" dt="2023-06-18T15:54:25.223" v="180" actId="1076"/>
        <pc:sldMkLst>
          <pc:docMk/>
          <pc:sldMk cId="2806413551" sldId="285"/>
        </pc:sldMkLst>
        <pc:spChg chg="mod">
          <ac:chgData name="Анна Скороходова" userId="e722979f823bc3f7" providerId="LiveId" clId="{9E8C8BDE-B225-4F32-B090-5E58A9B92174}" dt="2023-06-18T15:40:50.605" v="29" actId="20577"/>
          <ac:spMkLst>
            <pc:docMk/>
            <pc:sldMk cId="2806413551" sldId="285"/>
            <ac:spMk id="153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5:41:18.331" v="41" actId="20577"/>
          <ac:spMkLst>
            <pc:docMk/>
            <pc:sldMk cId="2806413551" sldId="285"/>
            <ac:spMk id="154" creationId="{00000000-0000-0000-0000-000000000000}"/>
          </ac:spMkLst>
        </pc:spChg>
        <pc:spChg chg="mod ord">
          <ac:chgData name="Анна Скороходова" userId="e722979f823bc3f7" providerId="LiveId" clId="{9E8C8BDE-B225-4F32-B090-5E58A9B92174}" dt="2023-06-18T15:52:46.358" v="162" actId="20577"/>
          <ac:spMkLst>
            <pc:docMk/>
            <pc:sldMk cId="2806413551" sldId="285"/>
            <ac:spMk id="155" creationId="{00000000-0000-0000-0000-000000000000}"/>
          </ac:spMkLst>
        </pc:spChg>
        <pc:picChg chg="add del mod">
          <ac:chgData name="Анна Скороходова" userId="e722979f823bc3f7" providerId="LiveId" clId="{9E8C8BDE-B225-4F32-B090-5E58A9B92174}" dt="2023-06-18T15:48:21.167" v="103" actId="478"/>
          <ac:picMkLst>
            <pc:docMk/>
            <pc:sldMk cId="2806413551" sldId="285"/>
            <ac:picMk id="2" creationId="{89A52814-8787-ED41-B749-947B8BB5D05A}"/>
          </ac:picMkLst>
        </pc:picChg>
        <pc:picChg chg="add mod">
          <ac:chgData name="Анна Скороходова" userId="e722979f823bc3f7" providerId="LiveId" clId="{9E8C8BDE-B225-4F32-B090-5E58A9B92174}" dt="2023-06-18T15:54:25.223" v="180" actId="1076"/>
          <ac:picMkLst>
            <pc:docMk/>
            <pc:sldMk cId="2806413551" sldId="285"/>
            <ac:picMk id="3" creationId="{559AFFA4-3886-036F-B33F-B5596641C23B}"/>
          </ac:picMkLst>
        </pc:picChg>
      </pc:sldChg>
      <pc:sldChg chg="addSp delSp modSp add mod">
        <pc:chgData name="Анна Скороходова" userId="e722979f823bc3f7" providerId="LiveId" clId="{9E8C8BDE-B225-4F32-B090-5E58A9B92174}" dt="2023-06-19T21:35:48.965" v="6019" actId="478"/>
        <pc:sldMkLst>
          <pc:docMk/>
          <pc:sldMk cId="1936652155" sldId="286"/>
        </pc:sldMkLst>
        <pc:spChg chg="mod">
          <ac:chgData name="Анна Скороходова" userId="e722979f823bc3f7" providerId="LiveId" clId="{9E8C8BDE-B225-4F32-B090-5E58A9B92174}" dt="2023-06-18T15:55:16.168" v="205" actId="6549"/>
          <ac:spMkLst>
            <pc:docMk/>
            <pc:sldMk cId="1936652155" sldId="286"/>
            <ac:spMk id="162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5:57:32.525" v="275" actId="20577"/>
          <ac:spMkLst>
            <pc:docMk/>
            <pc:sldMk cId="1936652155" sldId="286"/>
            <ac:spMk id="163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9T21:29:32.519" v="5993" actId="6549"/>
          <ac:spMkLst>
            <pc:docMk/>
            <pc:sldMk cId="1936652155" sldId="286"/>
            <ac:spMk id="164" creationId="{00000000-0000-0000-0000-000000000000}"/>
          </ac:spMkLst>
        </pc:spChg>
        <pc:picChg chg="add del mod">
          <ac:chgData name="Анна Скороходова" userId="e722979f823bc3f7" providerId="LiveId" clId="{9E8C8BDE-B225-4F32-B090-5E58A9B92174}" dt="2023-06-19T21:35:48.965" v="6019" actId="478"/>
          <ac:picMkLst>
            <pc:docMk/>
            <pc:sldMk cId="1936652155" sldId="286"/>
            <ac:picMk id="2" creationId="{252DC5E2-E4D2-724C-1443-272A53294658}"/>
          </ac:picMkLst>
        </pc:picChg>
        <pc:picChg chg="add mod modCrop">
          <ac:chgData name="Анна Скороходова" userId="e722979f823bc3f7" providerId="LiveId" clId="{9E8C8BDE-B225-4F32-B090-5E58A9B92174}" dt="2023-06-19T21:35:20.019" v="6018" actId="1076"/>
          <ac:picMkLst>
            <pc:docMk/>
            <pc:sldMk cId="1936652155" sldId="286"/>
            <ac:picMk id="3" creationId="{E0EFACE9-D9AD-0014-6E4C-1D996840A873}"/>
          </ac:picMkLst>
        </pc:picChg>
      </pc:sldChg>
      <pc:sldChg chg="addSp delSp modSp add mod">
        <pc:chgData name="Анна Скороходова" userId="e722979f823bc3f7" providerId="LiveId" clId="{9E8C8BDE-B225-4F32-B090-5E58A9B92174}" dt="2023-06-19T21:38:04.573" v="6045" actId="20577"/>
        <pc:sldMkLst>
          <pc:docMk/>
          <pc:sldMk cId="1703432868" sldId="287"/>
        </pc:sldMkLst>
        <pc:spChg chg="mod">
          <ac:chgData name="Анна Скороходова" userId="e722979f823bc3f7" providerId="LiveId" clId="{9E8C8BDE-B225-4F32-B090-5E58A9B92174}" dt="2023-06-19T21:38:04.573" v="6045" actId="20577"/>
          <ac:spMkLst>
            <pc:docMk/>
            <pc:sldMk cId="1703432868" sldId="287"/>
            <ac:spMk id="169" creationId="{00000000-0000-0000-0000-000000000000}"/>
          </ac:spMkLst>
        </pc:spChg>
        <pc:picChg chg="add del mod">
          <ac:chgData name="Анна Скороходова" userId="e722979f823bc3f7" providerId="LiveId" clId="{9E8C8BDE-B225-4F32-B090-5E58A9B92174}" dt="2023-06-18T16:19:06.069" v="485" actId="478"/>
          <ac:picMkLst>
            <pc:docMk/>
            <pc:sldMk cId="1703432868" sldId="287"/>
            <ac:picMk id="2" creationId="{70C1E0EB-A94D-5177-5514-2FFF9ECC64E2}"/>
          </ac:picMkLst>
        </pc:picChg>
        <pc:picChg chg="add mod">
          <ac:chgData name="Анна Скороходова" userId="e722979f823bc3f7" providerId="LiveId" clId="{9E8C8BDE-B225-4F32-B090-5E58A9B92174}" dt="2023-06-18T16:19:42.207" v="496" actId="14100"/>
          <ac:picMkLst>
            <pc:docMk/>
            <pc:sldMk cId="1703432868" sldId="287"/>
            <ac:picMk id="3" creationId="{D44AE38D-BFE0-D2AD-1E9E-1D2DB7959D20}"/>
          </ac:picMkLst>
        </pc:picChg>
        <pc:picChg chg="del">
          <ac:chgData name="Анна Скороходова" userId="e722979f823bc3f7" providerId="LiveId" clId="{9E8C8BDE-B225-4F32-B090-5E58A9B92174}" dt="2023-06-18T16:20:48.146" v="512" actId="478"/>
          <ac:picMkLst>
            <pc:docMk/>
            <pc:sldMk cId="1703432868" sldId="287"/>
            <ac:picMk id="4" creationId="{2CA5810A-74DE-F005-7DEE-A87914854F00}"/>
          </ac:picMkLst>
        </pc:picChg>
      </pc:sldChg>
      <pc:sldChg chg="modSp add del mod">
        <pc:chgData name="Анна Скороходова" userId="e722979f823bc3f7" providerId="LiveId" clId="{9E8C8BDE-B225-4F32-B090-5E58A9B92174}" dt="2023-06-18T16:32:05.717" v="616" actId="2696"/>
        <pc:sldMkLst>
          <pc:docMk/>
          <pc:sldMk cId="1300193032" sldId="288"/>
        </pc:sldMkLst>
        <pc:spChg chg="mod">
          <ac:chgData name="Анна Скороходова" userId="e722979f823bc3f7" providerId="LiveId" clId="{9E8C8BDE-B225-4F32-B090-5E58A9B92174}" dt="2023-06-18T16:21:44.631" v="514" actId="20577"/>
          <ac:spMkLst>
            <pc:docMk/>
            <pc:sldMk cId="1300193032" sldId="288"/>
            <ac:spMk id="175" creationId="{00000000-0000-0000-0000-000000000000}"/>
          </ac:spMkLst>
        </pc:spChg>
      </pc:sldChg>
      <pc:sldChg chg="addSp delSp modSp add mod">
        <pc:chgData name="Анна Скороходова" userId="e722979f823bc3f7" providerId="LiveId" clId="{9E8C8BDE-B225-4F32-B090-5E58A9B92174}" dt="2023-06-18T16:55:41.729" v="1063" actId="20577"/>
        <pc:sldMkLst>
          <pc:docMk/>
          <pc:sldMk cId="1209904262" sldId="289"/>
        </pc:sldMkLst>
        <pc:spChg chg="add del mod">
          <ac:chgData name="Анна Скороходова" userId="e722979f823bc3f7" providerId="LiveId" clId="{9E8C8BDE-B225-4F32-B090-5E58A9B92174}" dt="2023-06-18T16:30:25.008" v="604" actId="478"/>
          <ac:spMkLst>
            <pc:docMk/>
            <pc:sldMk cId="1209904262" sldId="289"/>
            <ac:spMk id="3" creationId="{B08603DD-25DD-32A1-434F-C4D148E00B79}"/>
          </ac:spMkLst>
        </pc:spChg>
        <pc:spChg chg="add del mod">
          <ac:chgData name="Анна Скороходова" userId="e722979f823bc3f7" providerId="LiveId" clId="{9E8C8BDE-B225-4F32-B090-5E58A9B92174}" dt="2023-06-18T16:30:30.362" v="605" actId="478"/>
          <ac:spMkLst>
            <pc:docMk/>
            <pc:sldMk cId="1209904262" sldId="289"/>
            <ac:spMk id="5" creationId="{01676788-B0B4-2021-69A4-2B38C4758F26}"/>
          </ac:spMkLst>
        </pc:spChg>
        <pc:spChg chg="add del mod">
          <ac:chgData name="Анна Скороходова" userId="e722979f823bc3f7" providerId="LiveId" clId="{9E8C8BDE-B225-4F32-B090-5E58A9B92174}" dt="2023-06-18T16:30:42.074" v="610" actId="478"/>
          <ac:spMkLst>
            <pc:docMk/>
            <pc:sldMk cId="1209904262" sldId="289"/>
            <ac:spMk id="7" creationId="{5C807675-524C-3645-23EF-EF20246A839C}"/>
          </ac:spMkLst>
        </pc:spChg>
        <pc:spChg chg="add del mod">
          <ac:chgData name="Анна Скороходова" userId="e722979f823bc3f7" providerId="LiveId" clId="{9E8C8BDE-B225-4F32-B090-5E58A9B92174}" dt="2023-06-18T16:31:00.358" v="615" actId="478"/>
          <ac:spMkLst>
            <pc:docMk/>
            <pc:sldMk cId="1209904262" sldId="289"/>
            <ac:spMk id="9" creationId="{DA6FAB33-AAC3-80C3-D3B1-877D5AE324D0}"/>
          </ac:spMkLst>
        </pc:spChg>
        <pc:spChg chg="add del mod">
          <ac:chgData name="Анна Скороходова" userId="e722979f823bc3f7" providerId="LiveId" clId="{9E8C8BDE-B225-4F32-B090-5E58A9B92174}" dt="2023-06-18T16:31:00.358" v="615" actId="478"/>
          <ac:spMkLst>
            <pc:docMk/>
            <pc:sldMk cId="1209904262" sldId="289"/>
            <ac:spMk id="11" creationId="{37764FDF-043F-3685-61E1-F2843F47A1CD}"/>
          </ac:spMkLst>
        </pc:spChg>
        <pc:spChg chg="add del mod">
          <ac:chgData name="Анна Скороходова" userId="e722979f823bc3f7" providerId="LiveId" clId="{9E8C8BDE-B225-4F32-B090-5E58A9B92174}" dt="2023-06-18T16:31:00.358" v="615" actId="478"/>
          <ac:spMkLst>
            <pc:docMk/>
            <pc:sldMk cId="1209904262" sldId="289"/>
            <ac:spMk id="13" creationId="{715046D6-57EF-646F-0730-167118F31EFB}"/>
          </ac:spMkLst>
        </pc:spChg>
        <pc:spChg chg="add del mod">
          <ac:chgData name="Анна Скороходова" userId="e722979f823bc3f7" providerId="LiveId" clId="{9E8C8BDE-B225-4F32-B090-5E58A9B92174}" dt="2023-06-18T16:31:00.358" v="615" actId="478"/>
          <ac:spMkLst>
            <pc:docMk/>
            <pc:sldMk cId="1209904262" sldId="289"/>
            <ac:spMk id="15" creationId="{6D22B2A1-DDC0-0FB0-4C79-4B6D250EC76F}"/>
          </ac:spMkLst>
        </pc:spChg>
        <pc:spChg chg="mod">
          <ac:chgData name="Анна Скороходова" userId="e722979f823bc3f7" providerId="LiveId" clId="{9E8C8BDE-B225-4F32-B090-5E58A9B92174}" dt="2023-06-18T16:28:04.129" v="582" actId="108"/>
          <ac:spMkLst>
            <pc:docMk/>
            <pc:sldMk cId="1209904262" sldId="289"/>
            <ac:spMk id="255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6:28:12.868" v="584" actId="108"/>
          <ac:spMkLst>
            <pc:docMk/>
            <pc:sldMk cId="1209904262" sldId="289"/>
            <ac:spMk id="256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6:28:26.723" v="586" actId="108"/>
          <ac:spMkLst>
            <pc:docMk/>
            <pc:sldMk cId="1209904262" sldId="289"/>
            <ac:spMk id="258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6:29:17.239" v="589" actId="108"/>
          <ac:spMkLst>
            <pc:docMk/>
            <pc:sldMk cId="1209904262" sldId="289"/>
            <ac:spMk id="260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0:16.680" v="601" actId="478"/>
          <ac:spMkLst>
            <pc:docMk/>
            <pc:sldMk cId="1209904262" sldId="289"/>
            <ac:spMk id="261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0:32.102" v="606" actId="478"/>
          <ac:spMkLst>
            <pc:docMk/>
            <pc:sldMk cId="1209904262" sldId="289"/>
            <ac:spMk id="265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0:37.473" v="608" actId="478"/>
          <ac:spMkLst>
            <pc:docMk/>
            <pc:sldMk cId="1209904262" sldId="289"/>
            <ac:spMk id="267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0:48.988" v="613" actId="478"/>
          <ac:spMkLst>
            <pc:docMk/>
            <pc:sldMk cId="1209904262" sldId="289"/>
            <ac:spMk id="270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1:00.358" v="615" actId="478"/>
          <ac:spMkLst>
            <pc:docMk/>
            <pc:sldMk cId="1209904262" sldId="289"/>
            <ac:spMk id="271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1:00.358" v="615" actId="478"/>
          <ac:spMkLst>
            <pc:docMk/>
            <pc:sldMk cId="1209904262" sldId="289"/>
            <ac:spMk id="274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1:00.358" v="615" actId="478"/>
          <ac:spMkLst>
            <pc:docMk/>
            <pc:sldMk cId="1209904262" sldId="289"/>
            <ac:spMk id="276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6:23:47.174" v="525" actId="20577"/>
          <ac:spMkLst>
            <pc:docMk/>
            <pc:sldMk cId="1209904262" sldId="289"/>
            <ac:spMk id="280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6:29:52.949" v="596" actId="108"/>
          <ac:spMkLst>
            <pc:docMk/>
            <pc:sldMk cId="1209904262" sldId="289"/>
            <ac:spMk id="281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0:55.365" v="614" actId="478"/>
          <ac:spMkLst>
            <pc:docMk/>
            <pc:sldMk cId="1209904262" sldId="289"/>
            <ac:spMk id="282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6:24:41.569" v="541" actId="20577"/>
          <ac:spMkLst>
            <pc:docMk/>
            <pc:sldMk cId="1209904262" sldId="289"/>
            <ac:spMk id="283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0:22.723" v="603" actId="478"/>
          <ac:spMkLst>
            <pc:docMk/>
            <pc:sldMk cId="1209904262" sldId="289"/>
            <ac:spMk id="284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0:55.365" v="614" actId="478"/>
          <ac:spMkLst>
            <pc:docMk/>
            <pc:sldMk cId="1209904262" sldId="289"/>
            <ac:spMk id="285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6:55:41.729" v="1063" actId="20577"/>
          <ac:spMkLst>
            <pc:docMk/>
            <pc:sldMk cId="1209904262" sldId="289"/>
            <ac:spMk id="286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0:22.723" v="603" actId="478"/>
          <ac:spMkLst>
            <pc:docMk/>
            <pc:sldMk cId="1209904262" sldId="289"/>
            <ac:spMk id="287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0:55.365" v="614" actId="478"/>
          <ac:spMkLst>
            <pc:docMk/>
            <pc:sldMk cId="1209904262" sldId="289"/>
            <ac:spMk id="288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6:38:31.882" v="717" actId="20577"/>
          <ac:spMkLst>
            <pc:docMk/>
            <pc:sldMk cId="1209904262" sldId="289"/>
            <ac:spMk id="289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0:40.451" v="609" actId="478"/>
          <ac:spMkLst>
            <pc:docMk/>
            <pc:sldMk cId="1209904262" sldId="289"/>
            <ac:spMk id="290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6:30:55.365" v="614" actId="478"/>
          <ac:spMkLst>
            <pc:docMk/>
            <pc:sldMk cId="1209904262" sldId="289"/>
            <ac:spMk id="291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6:23:26.769" v="519" actId="20577"/>
          <ac:spMkLst>
            <pc:docMk/>
            <pc:sldMk cId="1209904262" sldId="289"/>
            <ac:spMk id="292" creationId="{00000000-0000-0000-0000-000000000000}"/>
          </ac:spMkLst>
        </pc:spChg>
        <pc:cxnChg chg="mod">
          <ac:chgData name="Анна Скороходова" userId="e722979f823bc3f7" providerId="LiveId" clId="{9E8C8BDE-B225-4F32-B090-5E58A9B92174}" dt="2023-06-18T16:28:09.410" v="583" actId="108"/>
          <ac:cxnSpMkLst>
            <pc:docMk/>
            <pc:sldMk cId="1209904262" sldId="289"/>
            <ac:cxnSpMk id="254" creationId="{00000000-0000-0000-0000-000000000000}"/>
          </ac:cxnSpMkLst>
        </pc:cxnChg>
        <pc:cxnChg chg="mod">
          <ac:chgData name="Анна Скороходова" userId="e722979f823bc3f7" providerId="LiveId" clId="{9E8C8BDE-B225-4F32-B090-5E58A9B92174}" dt="2023-06-18T16:28:19.597" v="585" actId="108"/>
          <ac:cxnSpMkLst>
            <pc:docMk/>
            <pc:sldMk cId="1209904262" sldId="289"/>
            <ac:cxnSpMk id="257" creationId="{00000000-0000-0000-0000-000000000000}"/>
          </ac:cxnSpMkLst>
        </pc:cxnChg>
        <pc:cxnChg chg="del mod">
          <ac:chgData name="Анна Скороходова" userId="e722979f823bc3f7" providerId="LiveId" clId="{9E8C8BDE-B225-4F32-B090-5E58A9B92174}" dt="2023-06-18T16:30:14.509" v="600" actId="478"/>
          <ac:cxnSpMkLst>
            <pc:docMk/>
            <pc:sldMk cId="1209904262" sldId="289"/>
            <ac:cxnSpMk id="259" creationId="{00000000-0000-0000-0000-000000000000}"/>
          </ac:cxnSpMkLst>
        </pc:cxnChg>
        <pc:cxnChg chg="mod">
          <ac:chgData name="Анна Скороходова" userId="e722979f823bc3f7" providerId="LiveId" clId="{9E8C8BDE-B225-4F32-B090-5E58A9B92174}" dt="2023-06-18T16:28:34.918" v="587" actId="108"/>
          <ac:cxnSpMkLst>
            <pc:docMk/>
            <pc:sldMk cId="1209904262" sldId="289"/>
            <ac:cxnSpMk id="262" creationId="{00000000-0000-0000-0000-000000000000}"/>
          </ac:cxnSpMkLst>
        </pc:cxnChg>
        <pc:cxnChg chg="mod">
          <ac:chgData name="Анна Скороходова" userId="e722979f823bc3f7" providerId="LiveId" clId="{9E8C8BDE-B225-4F32-B090-5E58A9B92174}" dt="2023-06-18T16:28:46.423" v="588" actId="108"/>
          <ac:cxnSpMkLst>
            <pc:docMk/>
            <pc:sldMk cId="1209904262" sldId="289"/>
            <ac:cxnSpMk id="263" creationId="{00000000-0000-0000-0000-000000000000}"/>
          </ac:cxnSpMkLst>
        </pc:cxnChg>
        <pc:cxnChg chg="del mod">
          <ac:chgData name="Анна Скороходова" userId="e722979f823bc3f7" providerId="LiveId" clId="{9E8C8BDE-B225-4F32-B090-5E58A9B92174}" dt="2023-06-18T16:30:18.480" v="602" actId="478"/>
          <ac:cxnSpMkLst>
            <pc:docMk/>
            <pc:sldMk cId="1209904262" sldId="289"/>
            <ac:cxnSpMk id="264" creationId="{00000000-0000-0000-0000-000000000000}"/>
          </ac:cxnSpMkLst>
        </pc:cxnChg>
        <pc:cxnChg chg="del mod">
          <ac:chgData name="Анна Скороходова" userId="e722979f823bc3f7" providerId="LiveId" clId="{9E8C8BDE-B225-4F32-B090-5E58A9B92174}" dt="2023-06-18T16:30:33.867" v="607" actId="478"/>
          <ac:cxnSpMkLst>
            <pc:docMk/>
            <pc:sldMk cId="1209904262" sldId="289"/>
            <ac:cxnSpMk id="266" creationId="{00000000-0000-0000-0000-000000000000}"/>
          </ac:cxnSpMkLst>
        </pc:cxnChg>
        <pc:cxnChg chg="del mod">
          <ac:chgData name="Анна Скороходова" userId="e722979f823bc3f7" providerId="LiveId" clId="{9E8C8BDE-B225-4F32-B090-5E58A9B92174}" dt="2023-06-18T16:30:44.279" v="611" actId="478"/>
          <ac:cxnSpMkLst>
            <pc:docMk/>
            <pc:sldMk cId="1209904262" sldId="289"/>
            <ac:cxnSpMk id="268" creationId="{00000000-0000-0000-0000-000000000000}"/>
          </ac:cxnSpMkLst>
        </pc:cxnChg>
        <pc:cxnChg chg="del mod">
          <ac:chgData name="Анна Скороходова" userId="e722979f823bc3f7" providerId="LiveId" clId="{9E8C8BDE-B225-4F32-B090-5E58A9B92174}" dt="2023-06-18T16:30:55.365" v="614" actId="478"/>
          <ac:cxnSpMkLst>
            <pc:docMk/>
            <pc:sldMk cId="1209904262" sldId="289"/>
            <ac:cxnSpMk id="269" creationId="{00000000-0000-0000-0000-000000000000}"/>
          </ac:cxnSpMkLst>
        </pc:cxnChg>
        <pc:cxnChg chg="del mod">
          <ac:chgData name="Анна Скороходова" userId="e722979f823bc3f7" providerId="LiveId" clId="{9E8C8BDE-B225-4F32-B090-5E58A9B92174}" dt="2023-06-18T16:30:47.097" v="612" actId="478"/>
          <ac:cxnSpMkLst>
            <pc:docMk/>
            <pc:sldMk cId="1209904262" sldId="289"/>
            <ac:cxnSpMk id="272" creationId="{00000000-0000-0000-0000-000000000000}"/>
          </ac:cxnSpMkLst>
        </pc:cxnChg>
        <pc:cxnChg chg="del mod">
          <ac:chgData name="Анна Скороходова" userId="e722979f823bc3f7" providerId="LiveId" clId="{9E8C8BDE-B225-4F32-B090-5E58A9B92174}" dt="2023-06-18T16:30:55.365" v="614" actId="478"/>
          <ac:cxnSpMkLst>
            <pc:docMk/>
            <pc:sldMk cId="1209904262" sldId="289"/>
            <ac:cxnSpMk id="273" creationId="{00000000-0000-0000-0000-000000000000}"/>
          </ac:cxnSpMkLst>
        </pc:cxnChg>
        <pc:cxnChg chg="del mod">
          <ac:chgData name="Анна Скороходова" userId="e722979f823bc3f7" providerId="LiveId" clId="{9E8C8BDE-B225-4F32-B090-5E58A9B92174}" dt="2023-06-18T16:30:55.365" v="614" actId="478"/>
          <ac:cxnSpMkLst>
            <pc:docMk/>
            <pc:sldMk cId="1209904262" sldId="289"/>
            <ac:cxnSpMk id="275" creationId="{00000000-0000-0000-0000-000000000000}"/>
          </ac:cxnSpMkLst>
        </pc:cxnChg>
        <pc:cxnChg chg="del mod">
          <ac:chgData name="Анна Скороходова" userId="e722979f823bc3f7" providerId="LiveId" clId="{9E8C8BDE-B225-4F32-B090-5E58A9B92174}" dt="2023-06-18T16:31:00.358" v="615" actId="478"/>
          <ac:cxnSpMkLst>
            <pc:docMk/>
            <pc:sldMk cId="1209904262" sldId="289"/>
            <ac:cxnSpMk id="277" creationId="{00000000-0000-0000-0000-000000000000}"/>
          </ac:cxnSpMkLst>
        </pc:cxnChg>
      </pc:sldChg>
      <pc:sldChg chg="addSp modSp add mod">
        <pc:chgData name="Анна Скороходова" userId="e722979f823bc3f7" providerId="LiveId" clId="{9E8C8BDE-B225-4F32-B090-5E58A9B92174}" dt="2023-06-19T21:05:16.432" v="5107" actId="20577"/>
        <pc:sldMkLst>
          <pc:docMk/>
          <pc:sldMk cId="3395705485" sldId="290"/>
        </pc:sldMkLst>
        <pc:spChg chg="mod">
          <ac:chgData name="Анна Скороходова" userId="e722979f823bc3f7" providerId="LiveId" clId="{9E8C8BDE-B225-4F32-B090-5E58A9B92174}" dt="2023-06-19T21:05:16.432" v="5107" actId="20577"/>
          <ac:spMkLst>
            <pc:docMk/>
            <pc:sldMk cId="3395705485" sldId="290"/>
            <ac:spMk id="187" creationId="{00000000-0000-0000-0000-000000000000}"/>
          </ac:spMkLst>
        </pc:spChg>
        <pc:picChg chg="add mod">
          <ac:chgData name="Анна Скороходова" userId="e722979f823bc3f7" providerId="LiveId" clId="{9E8C8BDE-B225-4F32-B090-5E58A9B92174}" dt="2023-06-19T20:54:52.195" v="4680" actId="1076"/>
          <ac:picMkLst>
            <pc:docMk/>
            <pc:sldMk cId="3395705485" sldId="290"/>
            <ac:picMk id="2" creationId="{74B3D248-3085-2821-2986-F36045D686E7}"/>
          </ac:picMkLst>
        </pc:picChg>
      </pc:sldChg>
      <pc:sldChg chg="modSp add mod">
        <pc:chgData name="Анна Скороходова" userId="e722979f823bc3f7" providerId="LiveId" clId="{9E8C8BDE-B225-4F32-B090-5E58A9B92174}" dt="2023-06-19T21:04:49.471" v="5106" actId="20577"/>
        <pc:sldMkLst>
          <pc:docMk/>
          <pc:sldMk cId="3400665992" sldId="291"/>
        </pc:sldMkLst>
        <pc:spChg chg="mod">
          <ac:chgData name="Анна Скороходова" userId="e722979f823bc3f7" providerId="LiveId" clId="{9E8C8BDE-B225-4F32-B090-5E58A9B92174}" dt="2023-06-19T21:04:49.471" v="5106" actId="20577"/>
          <ac:spMkLst>
            <pc:docMk/>
            <pc:sldMk cId="3400665992" sldId="291"/>
            <ac:spMk id="193" creationId="{00000000-0000-0000-0000-000000000000}"/>
          </ac:spMkLst>
        </pc:spChg>
      </pc:sldChg>
      <pc:sldChg chg="addSp delSp modSp add mod ord modNotes">
        <pc:chgData name="Анна Скороходова" userId="e722979f823bc3f7" providerId="LiveId" clId="{9E8C8BDE-B225-4F32-B090-5E58A9B92174}" dt="2023-06-19T21:36:27.320" v="6022" actId="1076"/>
        <pc:sldMkLst>
          <pc:docMk/>
          <pc:sldMk cId="1760566038" sldId="292"/>
        </pc:sldMkLst>
        <pc:spChg chg="add del mod">
          <ac:chgData name="Анна Скороходова" userId="e722979f823bc3f7" providerId="LiveId" clId="{9E8C8BDE-B225-4F32-B090-5E58A9B92174}" dt="2023-06-19T20:10:10.507" v="3792" actId="478"/>
          <ac:spMkLst>
            <pc:docMk/>
            <pc:sldMk cId="1760566038" sldId="292"/>
            <ac:spMk id="13" creationId="{E051E783-782B-94AE-C998-A797187D663F}"/>
          </ac:spMkLst>
        </pc:spChg>
        <pc:spChg chg="mod">
          <ac:chgData name="Анна Скороходова" userId="e722979f823bc3f7" providerId="LiveId" clId="{9E8C8BDE-B225-4F32-B090-5E58A9B92174}" dt="2023-06-19T20:36:38.256" v="4006"/>
          <ac:spMkLst>
            <pc:docMk/>
            <pc:sldMk cId="1760566038" sldId="292"/>
            <ac:spMk id="366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9T21:36:27.320" v="6022" actId="1076"/>
          <ac:spMkLst>
            <pc:docMk/>
            <pc:sldMk cId="1760566038" sldId="292"/>
            <ac:spMk id="367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9T20:32:46.247" v="3993" actId="1076"/>
          <ac:spMkLst>
            <pc:docMk/>
            <pc:sldMk cId="1760566038" sldId="292"/>
            <ac:spMk id="368" creationId="{00000000-0000-0000-0000-000000000000}"/>
          </ac:spMkLst>
        </pc:spChg>
        <pc:spChg chg="del mod">
          <ac:chgData name="Анна Скороходова" userId="e722979f823bc3f7" providerId="LiveId" clId="{9E8C8BDE-B225-4F32-B090-5E58A9B92174}" dt="2023-06-19T19:09:46.900" v="3133" actId="478"/>
          <ac:spMkLst>
            <pc:docMk/>
            <pc:sldMk cId="1760566038" sldId="292"/>
            <ac:spMk id="369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9T19:12:28.719" v="3144" actId="21"/>
          <ac:spMkLst>
            <pc:docMk/>
            <pc:sldMk cId="1760566038" sldId="292"/>
            <ac:spMk id="370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9T19:12:26.039" v="3143" actId="21"/>
          <ac:spMkLst>
            <pc:docMk/>
            <pc:sldMk cId="1760566038" sldId="292"/>
            <ac:spMk id="371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9T20:31:38.788" v="3958" actId="14100"/>
          <ac:spMkLst>
            <pc:docMk/>
            <pc:sldMk cId="1760566038" sldId="292"/>
            <ac:spMk id="372" creationId="{00000000-0000-0000-0000-000000000000}"/>
          </ac:spMkLst>
        </pc:spChg>
        <pc:picChg chg="add del mod modCrop">
          <ac:chgData name="Анна Скороходова" userId="e722979f823bc3f7" providerId="LiveId" clId="{9E8C8BDE-B225-4F32-B090-5E58A9B92174}" dt="2023-06-18T19:14:57.022" v="3117" actId="478"/>
          <ac:picMkLst>
            <pc:docMk/>
            <pc:sldMk cId="1760566038" sldId="292"/>
            <ac:picMk id="3" creationId="{7652DD7A-4DFB-8EAE-DCC0-C56D81668E9C}"/>
          </ac:picMkLst>
        </pc:picChg>
        <pc:picChg chg="add del mod">
          <ac:chgData name="Анна Скороходова" userId="e722979f823bc3f7" providerId="LiveId" clId="{9E8C8BDE-B225-4F32-B090-5E58A9B92174}" dt="2023-06-19T19:09:28.641" v="3127" actId="478"/>
          <ac:picMkLst>
            <pc:docMk/>
            <pc:sldMk cId="1760566038" sldId="292"/>
            <ac:picMk id="4" creationId="{454C10E6-1269-C0EE-3EB4-2D9135C13995}"/>
          </ac:picMkLst>
        </pc:picChg>
        <pc:picChg chg="add del mod">
          <ac:chgData name="Анна Скороходова" userId="e722979f823bc3f7" providerId="LiveId" clId="{9E8C8BDE-B225-4F32-B090-5E58A9B92174}" dt="2023-06-19T19:09:39.933" v="3131" actId="478"/>
          <ac:picMkLst>
            <pc:docMk/>
            <pc:sldMk cId="1760566038" sldId="292"/>
            <ac:picMk id="5" creationId="{27EBC74D-1479-0FFE-4554-308FAC2D3904}"/>
          </ac:picMkLst>
        </pc:picChg>
        <pc:picChg chg="add del mod">
          <ac:chgData name="Анна Скороходова" userId="e722979f823bc3f7" providerId="LiveId" clId="{9E8C8BDE-B225-4F32-B090-5E58A9B92174}" dt="2023-06-19T19:10:46.129" v="3136" actId="478"/>
          <ac:picMkLst>
            <pc:docMk/>
            <pc:sldMk cId="1760566038" sldId="292"/>
            <ac:picMk id="6" creationId="{C4B1A887-14C4-685A-357A-F110437236EF}"/>
          </ac:picMkLst>
        </pc:picChg>
        <pc:picChg chg="add del mod modCrop">
          <ac:chgData name="Анна Скороходова" userId="e722979f823bc3f7" providerId="LiveId" clId="{9E8C8BDE-B225-4F32-B090-5E58A9B92174}" dt="2023-06-19T20:20:32.064" v="3911" actId="478"/>
          <ac:picMkLst>
            <pc:docMk/>
            <pc:sldMk cId="1760566038" sldId="292"/>
            <ac:picMk id="7" creationId="{2FD17326-8DD3-AB69-83B5-BAAD22E1C407}"/>
          </ac:picMkLst>
        </pc:picChg>
        <pc:picChg chg="add mod">
          <ac:chgData name="Анна Скороходова" userId="e722979f823bc3f7" providerId="LiveId" clId="{9E8C8BDE-B225-4F32-B090-5E58A9B92174}" dt="2023-06-19T20:31:56.379" v="3961" actId="1076"/>
          <ac:picMkLst>
            <pc:docMk/>
            <pc:sldMk cId="1760566038" sldId="292"/>
            <ac:picMk id="8" creationId="{B1F04727-CBF4-77F8-BF89-6BE080A6FED6}"/>
          </ac:picMkLst>
        </pc:picChg>
        <pc:picChg chg="add del mod">
          <ac:chgData name="Анна Скороходова" userId="e722979f823bc3f7" providerId="LiveId" clId="{9E8C8BDE-B225-4F32-B090-5E58A9B92174}" dt="2023-06-19T20:27:06.361" v="3940" actId="478"/>
          <ac:picMkLst>
            <pc:docMk/>
            <pc:sldMk cId="1760566038" sldId="292"/>
            <ac:picMk id="9" creationId="{4A555E06-E1AF-E810-743B-EF0BB41C5034}"/>
          </ac:picMkLst>
        </pc:picChg>
        <pc:picChg chg="add del mod">
          <ac:chgData name="Анна Скороходова" userId="e722979f823bc3f7" providerId="LiveId" clId="{9E8C8BDE-B225-4F32-B090-5E58A9B92174}" dt="2023-06-19T20:10:08.603" v="3791" actId="478"/>
          <ac:picMkLst>
            <pc:docMk/>
            <pc:sldMk cId="1760566038" sldId="292"/>
            <ac:picMk id="10" creationId="{8706AA3C-F4DE-D414-B7D8-3CE8BA89861E}"/>
          </ac:picMkLst>
        </pc:picChg>
        <pc:picChg chg="add del mod">
          <ac:chgData name="Анна Скороходова" userId="e722979f823bc3f7" providerId="LiveId" clId="{9E8C8BDE-B225-4F32-B090-5E58A9B92174}" dt="2023-06-19T19:28:40.702" v="3154" actId="478"/>
          <ac:picMkLst>
            <pc:docMk/>
            <pc:sldMk cId="1760566038" sldId="292"/>
            <ac:picMk id="11" creationId="{C7743778-7100-F5D9-65E9-91B51673425B}"/>
          </ac:picMkLst>
        </pc:picChg>
        <pc:picChg chg="add del mod">
          <ac:chgData name="Анна Скороходова" userId="e722979f823bc3f7" providerId="LiveId" clId="{9E8C8BDE-B225-4F32-B090-5E58A9B92174}" dt="2023-06-19T19:28:49.110" v="3157" actId="478"/>
          <ac:picMkLst>
            <pc:docMk/>
            <pc:sldMk cId="1760566038" sldId="292"/>
            <ac:picMk id="12" creationId="{1B8C3936-3032-ECAF-D42D-73A60E77291B}"/>
          </ac:picMkLst>
        </pc:picChg>
        <pc:picChg chg="add mod">
          <ac:chgData name="Анна Скороходова" userId="e722979f823bc3f7" providerId="LiveId" clId="{9E8C8BDE-B225-4F32-B090-5E58A9B92174}" dt="2023-06-19T21:36:22.653" v="6020" actId="1076"/>
          <ac:picMkLst>
            <pc:docMk/>
            <pc:sldMk cId="1760566038" sldId="292"/>
            <ac:picMk id="14" creationId="{4321B312-9662-08F9-0F22-E14F53C34615}"/>
          </ac:picMkLst>
        </pc:picChg>
        <pc:picChg chg="add mod">
          <ac:chgData name="Анна Скороходова" userId="e722979f823bc3f7" providerId="LiveId" clId="{9E8C8BDE-B225-4F32-B090-5E58A9B92174}" dt="2023-06-19T21:36:23.805" v="6021" actId="1076"/>
          <ac:picMkLst>
            <pc:docMk/>
            <pc:sldMk cId="1760566038" sldId="292"/>
            <ac:picMk id="15" creationId="{1C2F79DF-CD56-2B58-9573-861C4D9DE886}"/>
          </ac:picMkLst>
        </pc:picChg>
        <pc:picChg chg="add mod">
          <ac:chgData name="Анна Скороходова" userId="e722979f823bc3f7" providerId="LiveId" clId="{9E8C8BDE-B225-4F32-B090-5E58A9B92174}" dt="2023-06-19T20:37:01.270" v="4012" actId="1076"/>
          <ac:picMkLst>
            <pc:docMk/>
            <pc:sldMk cId="1760566038" sldId="292"/>
            <ac:picMk id="16" creationId="{4824E625-DE77-E187-67C9-EDFE823F8227}"/>
          </ac:picMkLst>
        </pc:picChg>
        <pc:picChg chg="del">
          <ac:chgData name="Анна Скороходова" userId="e722979f823bc3f7" providerId="LiveId" clId="{9E8C8BDE-B225-4F32-B090-5E58A9B92174}" dt="2023-06-18T17:00:05.379" v="1064" actId="478"/>
          <ac:picMkLst>
            <pc:docMk/>
            <pc:sldMk cId="1760566038" sldId="292"/>
            <ac:picMk id="373" creationId="{00000000-0000-0000-0000-000000000000}"/>
          </ac:picMkLst>
        </pc:picChg>
        <pc:picChg chg="del">
          <ac:chgData name="Анна Скороходова" userId="e722979f823bc3f7" providerId="LiveId" clId="{9E8C8BDE-B225-4F32-B090-5E58A9B92174}" dt="2023-06-18T17:05:56.465" v="1108" actId="478"/>
          <ac:picMkLst>
            <pc:docMk/>
            <pc:sldMk cId="1760566038" sldId="292"/>
            <ac:picMk id="374" creationId="{00000000-0000-0000-0000-000000000000}"/>
          </ac:picMkLst>
        </pc:picChg>
        <pc:picChg chg="del mod">
          <ac:chgData name="Анна Скороходова" userId="e722979f823bc3f7" providerId="LiveId" clId="{9E8C8BDE-B225-4F32-B090-5E58A9B92174}" dt="2023-06-18T17:13:01.493" v="1285" actId="478"/>
          <ac:picMkLst>
            <pc:docMk/>
            <pc:sldMk cId="1760566038" sldId="292"/>
            <ac:picMk id="375" creationId="{00000000-0000-0000-0000-000000000000}"/>
          </ac:picMkLst>
        </pc:picChg>
        <pc:picChg chg="del">
          <ac:chgData name="Анна Скороходова" userId="e722979f823bc3f7" providerId="LiveId" clId="{9E8C8BDE-B225-4F32-B090-5E58A9B92174}" dt="2023-06-18T17:15:12.423" v="1331" actId="478"/>
          <ac:picMkLst>
            <pc:docMk/>
            <pc:sldMk cId="1760566038" sldId="292"/>
            <ac:picMk id="376" creationId="{00000000-0000-0000-0000-000000000000}"/>
          </ac:picMkLst>
        </pc:picChg>
        <pc:picChg chg="del">
          <ac:chgData name="Анна Скороходова" userId="e722979f823bc3f7" providerId="LiveId" clId="{9E8C8BDE-B225-4F32-B090-5E58A9B92174}" dt="2023-06-19T19:12:20.316" v="3141" actId="478"/>
          <ac:picMkLst>
            <pc:docMk/>
            <pc:sldMk cId="1760566038" sldId="292"/>
            <ac:picMk id="377" creationId="{00000000-0000-0000-0000-000000000000}"/>
          </ac:picMkLst>
        </pc:picChg>
        <pc:picChg chg="del">
          <ac:chgData name="Анна Скороходова" userId="e722979f823bc3f7" providerId="LiveId" clId="{9E8C8BDE-B225-4F32-B090-5E58A9B92174}" dt="2023-06-19T19:12:21.821" v="3142" actId="478"/>
          <ac:picMkLst>
            <pc:docMk/>
            <pc:sldMk cId="1760566038" sldId="292"/>
            <ac:picMk id="378" creationId="{00000000-0000-0000-0000-000000000000}"/>
          </ac:picMkLst>
        </pc:picChg>
        <pc:picChg chg="add del mod">
          <ac:chgData name="Анна Скороходова" userId="e722979f823bc3f7" providerId="LiveId" clId="{9E8C8BDE-B225-4F32-B090-5E58A9B92174}" dt="2023-06-18T19:14:54.970" v="3116"/>
          <ac:picMkLst>
            <pc:docMk/>
            <pc:sldMk cId="1760566038" sldId="292"/>
            <ac:picMk id="1026" creationId="{954136D6-FD31-1A54-78A0-FE8A7178CBBB}"/>
          </ac:picMkLst>
        </pc:picChg>
      </pc:sldChg>
      <pc:sldChg chg="modSp add del mod">
        <pc:chgData name="Анна Скороходова" userId="e722979f823bc3f7" providerId="LiveId" clId="{9E8C8BDE-B225-4F32-B090-5E58A9B92174}" dt="2023-06-19T19:12:51.562" v="3146" actId="2696"/>
        <pc:sldMkLst>
          <pc:docMk/>
          <pc:sldMk cId="3747314224" sldId="293"/>
        </pc:sldMkLst>
        <pc:spChg chg="mod">
          <ac:chgData name="Анна Скороходова" userId="e722979f823bc3f7" providerId="LiveId" clId="{9E8C8BDE-B225-4F32-B090-5E58A9B92174}" dt="2023-06-18T16:48:11.193" v="988" actId="14100"/>
          <ac:spMkLst>
            <pc:docMk/>
            <pc:sldMk cId="3747314224" sldId="293"/>
            <ac:spMk id="181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6:36:58.514" v="662" actId="20577"/>
          <ac:spMkLst>
            <pc:docMk/>
            <pc:sldMk cId="3747314224" sldId="293"/>
            <ac:spMk id="182" creationId="{00000000-0000-0000-0000-000000000000}"/>
          </ac:spMkLst>
        </pc:spChg>
      </pc:sldChg>
      <pc:sldChg chg="addSp delSp modSp add mod">
        <pc:chgData name="Анна Скороходова" userId="e722979f823bc3f7" providerId="LiveId" clId="{9E8C8BDE-B225-4F32-B090-5E58A9B92174}" dt="2023-06-19T20:09:57.111" v="3790" actId="1076"/>
        <pc:sldMkLst>
          <pc:docMk/>
          <pc:sldMk cId="2443543583" sldId="294"/>
        </pc:sldMkLst>
        <pc:spChg chg="add mod">
          <ac:chgData name="Анна Скороходова" userId="e722979f823bc3f7" providerId="LiveId" clId="{9E8C8BDE-B225-4F32-B090-5E58A9B92174}" dt="2023-06-19T20:08:05.921" v="3739" actId="1076"/>
          <ac:spMkLst>
            <pc:docMk/>
            <pc:sldMk cId="2443543583" sldId="294"/>
            <ac:spMk id="6" creationId="{337DE6D0-CADC-8AE5-FBD9-C712CD8080DC}"/>
          </ac:spMkLst>
        </pc:spChg>
        <pc:spChg chg="add mod">
          <ac:chgData name="Анна Скороходова" userId="e722979f823bc3f7" providerId="LiveId" clId="{9E8C8BDE-B225-4F32-B090-5E58A9B92174}" dt="2023-06-19T20:09:57.111" v="3790" actId="1076"/>
          <ac:spMkLst>
            <pc:docMk/>
            <pc:sldMk cId="2443543583" sldId="294"/>
            <ac:spMk id="9" creationId="{18C7C77F-D1F0-5903-A1A2-3ECDC5D0D364}"/>
          </ac:spMkLst>
        </pc:spChg>
        <pc:spChg chg="mod">
          <ac:chgData name="Анна Скороходова" userId="e722979f823bc3f7" providerId="LiveId" clId="{9E8C8BDE-B225-4F32-B090-5E58A9B92174}" dt="2023-06-19T20:04:01.045" v="3734" actId="1076"/>
          <ac:spMkLst>
            <pc:docMk/>
            <pc:sldMk cId="2443543583" sldId="294"/>
            <ac:spMk id="181" creationId="{00000000-0000-0000-0000-000000000000}"/>
          </ac:spMkLst>
        </pc:spChg>
        <pc:picChg chg="add del mod">
          <ac:chgData name="Анна Скороходова" userId="e722979f823bc3f7" providerId="LiveId" clId="{9E8C8BDE-B225-4F32-B090-5E58A9B92174}" dt="2023-06-18T18:57:27.867" v="2944" actId="478"/>
          <ac:picMkLst>
            <pc:docMk/>
            <pc:sldMk cId="2443543583" sldId="294"/>
            <ac:picMk id="3" creationId="{5B1A03B8-3C9E-CE96-EC1B-E0D78F2DE38A}"/>
          </ac:picMkLst>
        </pc:picChg>
        <pc:picChg chg="add mod">
          <ac:chgData name="Анна Скороходова" userId="e722979f823bc3f7" providerId="LiveId" clId="{9E8C8BDE-B225-4F32-B090-5E58A9B92174}" dt="2023-06-19T20:08:03.895" v="3738" actId="1076"/>
          <ac:picMkLst>
            <pc:docMk/>
            <pc:sldMk cId="2443543583" sldId="294"/>
            <ac:picMk id="5" creationId="{0B98DF5A-AF3F-47EC-2EC9-B2EE4EE91949}"/>
          </ac:picMkLst>
        </pc:picChg>
        <pc:picChg chg="add mod modCrop">
          <ac:chgData name="Анна Скороходова" userId="e722979f823bc3f7" providerId="LiveId" clId="{9E8C8BDE-B225-4F32-B090-5E58A9B92174}" dt="2023-06-19T20:08:56.582" v="3746" actId="1076"/>
          <ac:picMkLst>
            <pc:docMk/>
            <pc:sldMk cId="2443543583" sldId="294"/>
            <ac:picMk id="7" creationId="{5FFA3F5C-781F-E660-9689-32ADB606E773}"/>
          </ac:picMkLst>
        </pc:picChg>
        <pc:picChg chg="add del mod">
          <ac:chgData name="Анна Скороходова" userId="e722979f823bc3f7" providerId="LiveId" clId="{9E8C8BDE-B225-4F32-B090-5E58A9B92174}" dt="2023-06-19T20:09:05.274" v="3748" actId="478"/>
          <ac:picMkLst>
            <pc:docMk/>
            <pc:sldMk cId="2443543583" sldId="294"/>
            <ac:picMk id="8" creationId="{81F7A96F-6F63-C533-2660-3134450B9522}"/>
          </ac:picMkLst>
        </pc:picChg>
      </pc:sldChg>
      <pc:sldChg chg="addSp delSp modSp add del mod">
        <pc:chgData name="Анна Скороходова" userId="e722979f823bc3f7" providerId="LiveId" clId="{9E8C8BDE-B225-4F32-B090-5E58A9B92174}" dt="2023-06-19T19:12:44.608" v="3145" actId="2696"/>
        <pc:sldMkLst>
          <pc:docMk/>
          <pc:sldMk cId="4249024633" sldId="295"/>
        </pc:sldMkLst>
        <pc:spChg chg="add del">
          <ac:chgData name="Анна Скороходова" userId="e722979f823bc3f7" providerId="LiveId" clId="{9E8C8BDE-B225-4F32-B090-5E58A9B92174}" dt="2023-06-18T19:00:38.165" v="3015" actId="22"/>
          <ac:spMkLst>
            <pc:docMk/>
            <pc:sldMk cId="4249024633" sldId="295"/>
            <ac:spMk id="4" creationId="{8C68C066-735C-F0BC-6C18-461F0C5EA3AA}"/>
          </ac:spMkLst>
        </pc:spChg>
        <pc:spChg chg="mod">
          <ac:chgData name="Анна Скороходова" userId="e722979f823bc3f7" providerId="LiveId" clId="{9E8C8BDE-B225-4F32-B090-5E58A9B92174}" dt="2023-06-18T19:04:27.603" v="3029" actId="113"/>
          <ac:spMkLst>
            <pc:docMk/>
            <pc:sldMk cId="4249024633" sldId="295"/>
            <ac:spMk id="181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8T18:58:39.477" v="2986" actId="20577"/>
          <ac:spMkLst>
            <pc:docMk/>
            <pc:sldMk cId="4249024633" sldId="295"/>
            <ac:spMk id="182" creationId="{00000000-0000-0000-0000-000000000000}"/>
          </ac:spMkLst>
        </pc:spChg>
        <pc:picChg chg="del">
          <ac:chgData name="Анна Скороходова" userId="e722979f823bc3f7" providerId="LiveId" clId="{9E8C8BDE-B225-4F32-B090-5E58A9B92174}" dt="2023-06-18T18:52:08.989" v="2933" actId="478"/>
          <ac:picMkLst>
            <pc:docMk/>
            <pc:sldMk cId="4249024633" sldId="295"/>
            <ac:picMk id="3" creationId="{5B1A03B8-3C9E-CE96-EC1B-E0D78F2DE38A}"/>
          </ac:picMkLst>
        </pc:picChg>
        <pc:picChg chg="add mod">
          <ac:chgData name="Анна Скороходова" userId="e722979f823bc3f7" providerId="LiveId" clId="{9E8C8BDE-B225-4F32-B090-5E58A9B92174}" dt="2023-06-18T19:05:16.021" v="3035" actId="1076"/>
          <ac:picMkLst>
            <pc:docMk/>
            <pc:sldMk cId="4249024633" sldId="295"/>
            <ac:picMk id="6" creationId="{0B1CF6AF-F4AB-3596-FB52-A4B991F85150}"/>
          </ac:picMkLst>
        </pc:picChg>
        <pc:picChg chg="add mod">
          <ac:chgData name="Анна Скороходова" userId="e722979f823bc3f7" providerId="LiveId" clId="{9E8C8BDE-B225-4F32-B090-5E58A9B92174}" dt="2023-06-18T19:05:34.234" v="3038" actId="1076"/>
          <ac:picMkLst>
            <pc:docMk/>
            <pc:sldMk cId="4249024633" sldId="295"/>
            <ac:picMk id="7" creationId="{1D31DA47-D131-E1ED-FD67-D74AB7C41B47}"/>
          </ac:picMkLst>
        </pc:picChg>
      </pc:sldChg>
      <pc:sldChg chg="modSp add del mod">
        <pc:chgData name="Анна Скороходова" userId="e722979f823bc3f7" providerId="LiveId" clId="{9E8C8BDE-B225-4F32-B090-5E58A9B92174}" dt="2023-06-19T19:13:25.033" v="3149" actId="2696"/>
        <pc:sldMkLst>
          <pc:docMk/>
          <pc:sldMk cId="538357500" sldId="296"/>
        </pc:sldMkLst>
        <pc:spChg chg="mod">
          <ac:chgData name="Анна Скороходова" userId="e722979f823bc3f7" providerId="LiveId" clId="{9E8C8BDE-B225-4F32-B090-5E58A9B92174}" dt="2023-06-19T19:10:35.062" v="3135" actId="20578"/>
          <ac:spMkLst>
            <pc:docMk/>
            <pc:sldMk cId="538357500" sldId="296"/>
            <ac:spMk id="181" creationId="{00000000-0000-0000-0000-000000000000}"/>
          </ac:spMkLst>
        </pc:spChg>
      </pc:sldChg>
      <pc:sldChg chg="addSp delSp modSp add mod">
        <pc:chgData name="Анна Скороходова" userId="e722979f823bc3f7" providerId="LiveId" clId="{9E8C8BDE-B225-4F32-B090-5E58A9B92174}" dt="2023-06-19T20:34:21.679" v="3997" actId="1076"/>
        <pc:sldMkLst>
          <pc:docMk/>
          <pc:sldMk cId="12374079" sldId="297"/>
        </pc:sldMkLst>
        <pc:spChg chg="mod">
          <ac:chgData name="Анна Скороходова" userId="e722979f823bc3f7" providerId="LiveId" clId="{9E8C8BDE-B225-4F32-B090-5E58A9B92174}" dt="2023-06-19T20:33:33.757" v="3994" actId="108"/>
          <ac:spMkLst>
            <pc:docMk/>
            <pc:sldMk cId="12374079" sldId="297"/>
            <ac:spMk id="366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9T20:16:14.967" v="3876" actId="14100"/>
          <ac:spMkLst>
            <pc:docMk/>
            <pc:sldMk cId="12374079" sldId="297"/>
            <ac:spMk id="367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9T20:18:03.938" v="3903" actId="1076"/>
          <ac:spMkLst>
            <pc:docMk/>
            <pc:sldMk cId="12374079" sldId="297"/>
            <ac:spMk id="368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9T20:34:21.679" v="3997" actId="1076"/>
          <ac:spMkLst>
            <pc:docMk/>
            <pc:sldMk cId="12374079" sldId="297"/>
            <ac:spMk id="369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9:11:10.637" v="3094" actId="21"/>
          <ac:spMkLst>
            <pc:docMk/>
            <pc:sldMk cId="12374079" sldId="297"/>
            <ac:spMk id="370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9:11:05.834" v="3092" actId="478"/>
          <ac:spMkLst>
            <pc:docMk/>
            <pc:sldMk cId="12374079" sldId="297"/>
            <ac:spMk id="371" creationId="{00000000-0000-0000-0000-000000000000}"/>
          </ac:spMkLst>
        </pc:spChg>
        <pc:spChg chg="del">
          <ac:chgData name="Анна Скороходова" userId="e722979f823bc3f7" providerId="LiveId" clId="{9E8C8BDE-B225-4F32-B090-5E58A9B92174}" dt="2023-06-18T19:11:01.532" v="3090" actId="21"/>
          <ac:spMkLst>
            <pc:docMk/>
            <pc:sldMk cId="12374079" sldId="297"/>
            <ac:spMk id="372" creationId="{00000000-0000-0000-0000-000000000000}"/>
          </ac:spMkLst>
        </pc:spChg>
        <pc:picChg chg="add del mod">
          <ac:chgData name="Анна Скороходова" userId="e722979f823bc3f7" providerId="LiveId" clId="{9E8C8BDE-B225-4F32-B090-5E58A9B92174}" dt="2023-06-19T20:15:32.564" v="3866" actId="478"/>
          <ac:picMkLst>
            <pc:docMk/>
            <pc:sldMk cId="12374079" sldId="297"/>
            <ac:picMk id="2" creationId="{975B337C-EC95-7AC3-6E94-DBC78B486C42}"/>
          </ac:picMkLst>
        </pc:picChg>
        <pc:picChg chg="del">
          <ac:chgData name="Анна Скороходова" userId="e722979f823bc3f7" providerId="LiveId" clId="{9E8C8BDE-B225-4F32-B090-5E58A9B92174}" dt="2023-06-18T19:06:50.795" v="3041" actId="478"/>
          <ac:picMkLst>
            <pc:docMk/>
            <pc:sldMk cId="12374079" sldId="297"/>
            <ac:picMk id="3" creationId="{7652DD7A-4DFB-8EAE-DCC0-C56D81668E9C}"/>
          </ac:picMkLst>
        </pc:picChg>
        <pc:picChg chg="mod">
          <ac:chgData name="Анна Скороходова" userId="e722979f823bc3f7" providerId="LiveId" clId="{9E8C8BDE-B225-4F32-B090-5E58A9B92174}" dt="2023-06-19T20:34:03.739" v="3996" actId="1076"/>
          <ac:picMkLst>
            <pc:docMk/>
            <pc:sldMk cId="12374079" sldId="297"/>
            <ac:picMk id="4" creationId="{454C10E6-1269-C0EE-3EB4-2D9135C13995}"/>
          </ac:picMkLst>
        </pc:picChg>
        <pc:picChg chg="mod">
          <ac:chgData name="Анна Скороходова" userId="e722979f823bc3f7" providerId="LiveId" clId="{9E8C8BDE-B225-4F32-B090-5E58A9B92174}" dt="2023-06-19T20:18:07.942" v="3905" actId="1076"/>
          <ac:picMkLst>
            <pc:docMk/>
            <pc:sldMk cId="12374079" sldId="297"/>
            <ac:picMk id="5" creationId="{27EBC74D-1479-0FFE-4554-308FAC2D3904}"/>
          </ac:picMkLst>
        </pc:picChg>
        <pc:picChg chg="del">
          <ac:chgData name="Анна Скороходова" userId="e722979f823bc3f7" providerId="LiveId" clId="{9E8C8BDE-B225-4F32-B090-5E58A9B92174}" dt="2023-06-18T19:10:57.038" v="3089" actId="478"/>
          <ac:picMkLst>
            <pc:docMk/>
            <pc:sldMk cId="12374079" sldId="297"/>
            <ac:picMk id="6" creationId="{C4B1A887-14C4-685A-357A-F110437236EF}"/>
          </ac:picMkLst>
        </pc:picChg>
        <pc:picChg chg="add mod">
          <ac:chgData name="Анна Скороходова" userId="e722979f823bc3f7" providerId="LiveId" clId="{9E8C8BDE-B225-4F32-B090-5E58A9B92174}" dt="2023-06-19T20:17:31.123" v="3896" actId="14100"/>
          <ac:picMkLst>
            <pc:docMk/>
            <pc:sldMk cId="12374079" sldId="297"/>
            <ac:picMk id="7" creationId="{3C3DC919-D5E2-533A-8722-7A5EF9826CCC}"/>
          </ac:picMkLst>
        </pc:picChg>
        <pc:picChg chg="del">
          <ac:chgData name="Анна Скороходова" userId="e722979f823bc3f7" providerId="LiveId" clId="{9E8C8BDE-B225-4F32-B090-5E58A9B92174}" dt="2023-06-18T19:11:03.176" v="3091" actId="478"/>
          <ac:picMkLst>
            <pc:docMk/>
            <pc:sldMk cId="12374079" sldId="297"/>
            <ac:picMk id="377" creationId="{00000000-0000-0000-0000-000000000000}"/>
          </ac:picMkLst>
        </pc:picChg>
        <pc:picChg chg="del">
          <ac:chgData name="Анна Скороходова" userId="e722979f823bc3f7" providerId="LiveId" clId="{9E8C8BDE-B225-4F32-B090-5E58A9B92174}" dt="2023-06-18T19:11:07.733" v="3093" actId="478"/>
          <ac:picMkLst>
            <pc:docMk/>
            <pc:sldMk cId="12374079" sldId="297"/>
            <ac:picMk id="378" creationId="{00000000-0000-0000-0000-000000000000}"/>
          </ac:picMkLst>
        </pc:picChg>
      </pc:sldChg>
      <pc:sldChg chg="addSp delSp modSp add mod ord">
        <pc:chgData name="Анна Скороходова" userId="e722979f823bc3f7" providerId="LiveId" clId="{9E8C8BDE-B225-4F32-B090-5E58A9B92174}" dt="2023-06-19T21:36:40.466" v="6024" actId="20577"/>
        <pc:sldMkLst>
          <pc:docMk/>
          <pc:sldMk cId="665692456" sldId="298"/>
        </pc:sldMkLst>
        <pc:spChg chg="add mod">
          <ac:chgData name="Анна Скороходова" userId="e722979f823bc3f7" providerId="LiveId" clId="{9E8C8BDE-B225-4F32-B090-5E58A9B92174}" dt="2023-06-19T20:35:56.013" v="4005" actId="14100"/>
          <ac:spMkLst>
            <pc:docMk/>
            <pc:sldMk cId="665692456" sldId="298"/>
            <ac:spMk id="4" creationId="{D37DFE1A-3F25-536C-7259-1A4F42A87FA0}"/>
          </ac:spMkLst>
        </pc:spChg>
        <pc:spChg chg="mod">
          <ac:chgData name="Анна Скороходова" userId="e722979f823bc3f7" providerId="LiveId" clId="{9E8C8BDE-B225-4F32-B090-5E58A9B92174}" dt="2023-06-19T21:36:40.466" v="6024" actId="20577"/>
          <ac:spMkLst>
            <pc:docMk/>
            <pc:sldMk cId="665692456" sldId="298"/>
            <ac:spMk id="181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9T19:34:45.189" v="3222"/>
          <ac:spMkLst>
            <pc:docMk/>
            <pc:sldMk cId="665692456" sldId="298"/>
            <ac:spMk id="182" creationId="{00000000-0000-0000-0000-000000000000}"/>
          </ac:spMkLst>
        </pc:spChg>
        <pc:picChg chg="add mod">
          <ac:chgData name="Анна Скороходова" userId="e722979f823bc3f7" providerId="LiveId" clId="{9E8C8BDE-B225-4F32-B090-5E58A9B92174}" dt="2023-06-19T20:35:45.335" v="4002" actId="1076"/>
          <ac:picMkLst>
            <pc:docMk/>
            <pc:sldMk cId="665692456" sldId="298"/>
            <ac:picMk id="2" creationId="{ADAB12C0-6A90-2536-13A2-112B46EB9361}"/>
          </ac:picMkLst>
        </pc:picChg>
        <pc:picChg chg="add del mod">
          <ac:chgData name="Анна Скороходова" userId="e722979f823bc3f7" providerId="LiveId" clId="{9E8C8BDE-B225-4F32-B090-5E58A9B92174}" dt="2023-06-19T19:48:38.572" v="3402" actId="478"/>
          <ac:picMkLst>
            <pc:docMk/>
            <pc:sldMk cId="665692456" sldId="298"/>
            <ac:picMk id="3" creationId="{936850E8-4D28-429F-5BD7-F221EA4BD833}"/>
          </ac:picMkLst>
        </pc:picChg>
      </pc:sldChg>
      <pc:sldChg chg="addSp delSp modSp add del mod">
        <pc:chgData name="Анна Скороходова" userId="e722979f823bc3f7" providerId="LiveId" clId="{9E8C8BDE-B225-4F32-B090-5E58A9B92174}" dt="2023-06-19T19:34:32.262" v="3218" actId="2696"/>
        <pc:sldMkLst>
          <pc:docMk/>
          <pc:sldMk cId="2521572569" sldId="298"/>
        </pc:sldMkLst>
        <pc:spChg chg="add del mod">
          <ac:chgData name="Анна Скороходова" userId="e722979f823bc3f7" providerId="LiveId" clId="{9E8C8BDE-B225-4F32-B090-5E58A9B92174}" dt="2023-06-19T19:34:16.046" v="3217" actId="478"/>
          <ac:spMkLst>
            <pc:docMk/>
            <pc:sldMk cId="2521572569" sldId="298"/>
            <ac:spMk id="2" creationId="{F1D009A8-DB59-C302-CED7-8B90D0B196B8}"/>
          </ac:spMkLst>
        </pc:spChg>
        <pc:spChg chg="add mod">
          <ac:chgData name="Анна Скороходова" userId="e722979f823bc3f7" providerId="LiveId" clId="{9E8C8BDE-B225-4F32-B090-5E58A9B92174}" dt="2023-06-19T19:34:16.046" v="3217" actId="478"/>
          <ac:spMkLst>
            <pc:docMk/>
            <pc:sldMk cId="2521572569" sldId="298"/>
            <ac:spMk id="4" creationId="{D19D9C7F-247C-BA82-E16D-98AF19E66D51}"/>
          </ac:spMkLst>
        </pc:spChg>
        <pc:spChg chg="del">
          <ac:chgData name="Анна Скороходова" userId="e722979f823bc3f7" providerId="LiveId" clId="{9E8C8BDE-B225-4F32-B090-5E58A9B92174}" dt="2023-06-19T19:33:41.521" v="3210" actId="478"/>
          <ac:spMkLst>
            <pc:docMk/>
            <pc:sldMk cId="2521572569" sldId="298"/>
            <ac:spMk id="13" creationId="{E051E783-782B-94AE-C998-A797187D663F}"/>
          </ac:spMkLst>
        </pc:spChg>
        <pc:spChg chg="mod">
          <ac:chgData name="Анна Скороходова" userId="e722979f823bc3f7" providerId="LiveId" clId="{9E8C8BDE-B225-4F32-B090-5E58A9B92174}" dt="2023-06-19T19:32:43.582" v="3205" actId="20577"/>
          <ac:spMkLst>
            <pc:docMk/>
            <pc:sldMk cId="2521572569" sldId="298"/>
            <ac:spMk id="366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9T19:33:50.875" v="3213" actId="1076"/>
          <ac:spMkLst>
            <pc:docMk/>
            <pc:sldMk cId="2521572569" sldId="298"/>
            <ac:spMk id="367" creationId="{00000000-0000-0000-0000-000000000000}"/>
          </ac:spMkLst>
        </pc:spChg>
        <pc:spChg chg="del mod">
          <ac:chgData name="Анна Скороходова" userId="e722979f823bc3f7" providerId="LiveId" clId="{9E8C8BDE-B225-4F32-B090-5E58A9B92174}" dt="2023-06-19T19:33:37.318" v="3208" actId="21"/>
          <ac:spMkLst>
            <pc:docMk/>
            <pc:sldMk cId="2521572569" sldId="298"/>
            <ac:spMk id="368" creationId="{00000000-0000-0000-0000-000000000000}"/>
          </ac:spMkLst>
        </pc:spChg>
        <pc:spChg chg="mod">
          <ac:chgData name="Анна Скороходова" userId="e722979f823bc3f7" providerId="LiveId" clId="{9E8C8BDE-B225-4F32-B090-5E58A9B92174}" dt="2023-06-19T19:33:46.304" v="3212" actId="1076"/>
          <ac:spMkLst>
            <pc:docMk/>
            <pc:sldMk cId="2521572569" sldId="298"/>
            <ac:spMk id="372" creationId="{00000000-0000-0000-0000-000000000000}"/>
          </ac:spMkLst>
        </pc:spChg>
        <pc:picChg chg="del">
          <ac:chgData name="Анна Скороходова" userId="e722979f823bc3f7" providerId="LiveId" clId="{9E8C8BDE-B225-4F32-B090-5E58A9B92174}" dt="2023-06-19T19:33:52.560" v="3214" actId="478"/>
          <ac:picMkLst>
            <pc:docMk/>
            <pc:sldMk cId="2521572569" sldId="298"/>
            <ac:picMk id="7" creationId="{2FD17326-8DD3-AB69-83B5-BAAD22E1C407}"/>
          </ac:picMkLst>
        </pc:picChg>
        <pc:picChg chg="del">
          <ac:chgData name="Анна Скороходова" userId="e722979f823bc3f7" providerId="LiveId" clId="{9E8C8BDE-B225-4F32-B090-5E58A9B92174}" dt="2023-06-19T19:33:32.424" v="3206" actId="478"/>
          <ac:picMkLst>
            <pc:docMk/>
            <pc:sldMk cId="2521572569" sldId="298"/>
            <ac:picMk id="8" creationId="{B1F04727-CBF4-77F8-BF89-6BE080A6FED6}"/>
          </ac:picMkLst>
        </pc:picChg>
        <pc:picChg chg="mod">
          <ac:chgData name="Анна Скороходова" userId="e722979f823bc3f7" providerId="LiveId" clId="{9E8C8BDE-B225-4F32-B090-5E58A9B92174}" dt="2023-06-19T19:33:44.093" v="3211" actId="1076"/>
          <ac:picMkLst>
            <pc:docMk/>
            <pc:sldMk cId="2521572569" sldId="298"/>
            <ac:picMk id="9" creationId="{4A555E06-E1AF-E810-743B-EF0BB41C5034}"/>
          </ac:picMkLst>
        </pc:picChg>
        <pc:picChg chg="del">
          <ac:chgData name="Анна Скороходова" userId="e722979f823bc3f7" providerId="LiveId" clId="{9E8C8BDE-B225-4F32-B090-5E58A9B92174}" dt="2023-06-19T19:33:38.833" v="3209" actId="478"/>
          <ac:picMkLst>
            <pc:docMk/>
            <pc:sldMk cId="2521572569" sldId="298"/>
            <ac:picMk id="10" creationId="{8706AA3C-F4DE-D414-B7D8-3CE8BA89861E}"/>
          </ac:picMkLst>
        </pc:picChg>
      </pc:sldChg>
      <pc:sldMasterChg chg="delSldLayout">
        <pc:chgData name="Анна Скороходова" userId="e722979f823bc3f7" providerId="LiveId" clId="{9E8C8BDE-B225-4F32-B090-5E58A9B92174}" dt="2023-06-19T21:37:42.440" v="6043" actId="47"/>
        <pc:sldMasterMkLst>
          <pc:docMk/>
          <pc:sldMasterMk cId="0" sldId="2147483648"/>
        </pc:sldMasterMkLst>
        <pc:sldLayoutChg chg="del">
          <pc:chgData name="Анна Скороходова" userId="e722979f823bc3f7" providerId="LiveId" clId="{9E8C8BDE-B225-4F32-B090-5E58A9B92174}" dt="2023-06-19T21:37:42.440" v="6043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Анна Скороходова" userId="e722979f823bc3f7" providerId="LiveId" clId="{9E8C8BDE-B225-4F32-B090-5E58A9B92174}" dt="2023-06-19T21:37:18.913" v="6037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Анна Скороходова" userId="e722979f823bc3f7" providerId="LiveId" clId="{9E8C8BDE-B225-4F32-B090-5E58A9B92174}" dt="2023-06-19T21:37:11.596" v="6032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Анна Скороходова" userId="e722979f823bc3f7" providerId="LiveId" clId="{9E8C8BDE-B225-4F32-B090-5E58A9B92174}" dt="2023-06-19T21:37:08.016" v="6030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Анна Скороходова" userId="e722979f823bc3f7" providerId="LiveId" clId="{9E8C8BDE-B225-4F32-B090-5E58A9B92174}" dt="2023-06-19T21:37:06.304" v="6029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Анна Скороходова" userId="e722979f823bc3f7" providerId="LiveId" clId="{9E8C8BDE-B225-4F32-B090-5E58A9B92174}" dt="2023-06-19T21:37:04.039" v="6028" actId="47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Анна Скороходова" userId="e722979f823bc3f7" providerId="LiveId" clId="{9E8C8BDE-B225-4F32-B090-5E58A9B92174}" dt="2023-06-19T21:37:02.030" v="6027" actId="47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Анна Скороходова" userId="e722979f823bc3f7" providerId="LiveId" clId="{9E8C8BDE-B225-4F32-B090-5E58A9B92174}" dt="2023-06-19T21:37:00.472" v="6026" actId="47"/>
          <pc:sldLayoutMkLst>
            <pc:docMk/>
            <pc:sldMasterMk cId="0" sldId="2147483648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248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3867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99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863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07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30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911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032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85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6" name="Google Shape;6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dirty="0"/>
              <a:t>Анализ A/B-тестирования объявлений</a:t>
            </a:r>
            <a:endParaRPr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accent2"/>
                </a:solidFill>
              </a:rPr>
              <a:t>Анализ и визуализация данных с помощью </a:t>
            </a:r>
            <a:r>
              <a:rPr lang="ru-RU" dirty="0" err="1">
                <a:solidFill>
                  <a:schemeClr val="accent2"/>
                </a:solidFill>
              </a:rPr>
              <a:t>python</a:t>
            </a:r>
            <a:r>
              <a:rPr lang="ru-RU" dirty="0">
                <a:solidFill>
                  <a:schemeClr val="accent2"/>
                </a:solidFill>
              </a:rPr>
              <a:t> на примере данных A/B-тестирования объявлений</a:t>
            </a:r>
            <a:br>
              <a:rPr lang="ru" dirty="0">
                <a:solidFill>
                  <a:schemeClr val="accent2"/>
                </a:solidFill>
              </a:rPr>
            </a:b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9AFFA4-3886-036F-B33F-B5596641C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417" l="5250" r="93667">
                        <a14:foregroundMark x1="10167" y1="63833" x2="10167" y2="63833"/>
                        <a14:foregroundMark x1="17667" y1="64250" x2="17667" y2="64250"/>
                        <a14:foregroundMark x1="73583" y1="66583" x2="73583" y2="66583"/>
                        <a14:foregroundMark x1="11833" y1="89500" x2="11833" y2="89500"/>
                        <a14:foregroundMark x1="40250" y1="82167" x2="40250" y2="82167"/>
                        <a14:foregroundMark x1="79417" y1="83333" x2="79417" y2="83333"/>
                        <a14:foregroundMark x1="82833" y1="47917" x2="82833" y2="47917"/>
                        <a14:foregroundMark x1="86833" y1="37667" x2="86833" y2="37667"/>
                        <a14:foregroundMark x1="78667" y1="35000" x2="78667" y2="35000"/>
                        <a14:foregroundMark x1="58500" y1="30583" x2="58500" y2="30583"/>
                        <a14:foregroundMark x1="52167" y1="31833" x2="52167" y2="31833"/>
                        <a14:foregroundMark x1="43250" y1="31000" x2="43250" y2="31000"/>
                        <a14:foregroundMark x1="18333" y1="34917" x2="18333" y2="34917"/>
                        <a14:foregroundMark x1="24167" y1="35917" x2="24167" y2="35917"/>
                        <a14:foregroundMark x1="15833" y1="48250" x2="15833" y2="48250"/>
                        <a14:foregroundMark x1="23000" y1="17500" x2="23000" y2="17500"/>
                        <a14:foregroundMark x1="64667" y1="18417" x2="64667" y2="18417"/>
                        <a14:foregroundMark x1="85000" y1="11667" x2="85000" y2="11667"/>
                        <a14:foregroundMark x1="58583" y1="45417" x2="58583" y2="45417"/>
                        <a14:foregroundMark x1="59583" y1="46250" x2="59583" y2="46250"/>
                        <a14:backgroundMark x1="20417" y1="60583" x2="20417" y2="60583"/>
                        <a14:backgroundMark x1="19583" y1="64333" x2="19583" y2="64333"/>
                        <a14:backgroundMark x1="12583" y1="67000" x2="12583" y2="67000"/>
                        <a14:backgroundMark x1="12750" y1="65667" x2="12750" y2="65667"/>
                        <a14:backgroundMark x1="11667" y1="65667" x2="11667" y2="65667"/>
                        <a14:backgroundMark x1="43500" y1="34417" x2="43500" y2="34417"/>
                        <a14:backgroundMark x1="57917" y1="32167" x2="57917" y2="32167"/>
                        <a14:backgroundMark x1="58417" y1="36083" x2="58417" y2="36083"/>
                        <a14:backgroundMark x1="79333" y1="68750" x2="79333" y2="68750"/>
                        <a14:backgroundMark x1="75250" y1="68333" x2="75250" y2="68333"/>
                        <a14:backgroundMark x1="11667" y1="65917" x2="11667" y2="65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818475"/>
            <a:ext cx="3741604" cy="374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3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Так как результаты тестирвания показали, что нет существенных отличий между обычной рекламой и рекламой с креативом, необходима дальнейшая настройка рекламной кампании с другим параметром для эксперимента. Проект поможет найти вариант объвлений, </a:t>
            </a:r>
            <a:r>
              <a:rPr lang="ru-RU" dirty="0">
                <a:solidFill>
                  <a:schemeClr val="dk1"/>
                </a:solidFill>
              </a:rPr>
              <a:t>который больше нравится целевой аудитории.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Идеи на будущее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0066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720011"/>
            <a:ext cx="2659800" cy="397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>
                <a:solidFill>
                  <a:schemeClr val="dk1"/>
                </a:solidFill>
              </a:rPr>
              <a:t>Анна Дядькина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2"/>
                </a:solidFill>
              </a:rPr>
              <a:t>Факультет Разработчик, специализация Аналитик, 2022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29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Немного о себе. Краткое описание  </a:t>
            </a:r>
            <a:br>
              <a:rPr lang="ru" sz="1200" dirty="0">
                <a:solidFill>
                  <a:schemeClr val="dk1"/>
                </a:solidFill>
              </a:rPr>
            </a:br>
            <a:r>
              <a:rPr lang="ru" sz="1200" dirty="0">
                <a:solidFill>
                  <a:schemeClr val="dk1"/>
                </a:solidFill>
              </a:rPr>
              <a:t>в несколько строк: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Проживаю в г. Калининград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Изучаю языки программирования </a:t>
            </a:r>
            <a:r>
              <a:rPr lang="en-US" sz="1200" dirty="0">
                <a:solidFill>
                  <a:schemeClr val="dk1"/>
                </a:solidFill>
              </a:rPr>
              <a:t>python </a:t>
            </a:r>
            <a:r>
              <a:rPr lang="ru-RU" sz="1200" dirty="0">
                <a:solidFill>
                  <a:schemeClr val="dk1"/>
                </a:solidFill>
              </a:rPr>
              <a:t>и </a:t>
            </a:r>
            <a:r>
              <a:rPr lang="en-US" sz="1200" dirty="0">
                <a:solidFill>
                  <a:schemeClr val="dk1"/>
                </a:solidFill>
              </a:rPr>
              <a:t>SQL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Продуктовый аналитик в сервисе Госуслуги. Проектирую решения для оказания услуг в электронном виде и их упрощения для пользователей  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EFACE9-D9AD-0014-6E4C-1D996840A8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7953"/>
          <a:stretch/>
        </p:blipFill>
        <p:spPr>
          <a:xfrm>
            <a:off x="540000" y="720452"/>
            <a:ext cx="2659800" cy="397275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665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1" y="1260000"/>
            <a:ext cx="5076618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Рыночные условия в текущее время побуждают компании искать все более эффективные способы продвижения продукции, товаров, услуг. Реклама в интернете - один из лучших способов бизнесу заявить о себе.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При запуске рекламной кампании сложно прогнозировать, какие объявления будут наиболее эффективны. A/B тестирование объявлений позволяет сравнить и определить наиболее перспективные из них. В ходе эксперимента собираются данные, требующие анализа для последующего выбора стратегии продвижения, увеличения конверсии и минимизации затрат на рекламу.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 dirty="0">
              <a:solidFill>
                <a:schemeClr val="dk1"/>
              </a:solidFill>
            </a:endParaRPr>
          </a:p>
          <a:p>
            <a:r>
              <a:rPr lang="ru-RU" dirty="0">
                <a:solidFill>
                  <a:schemeClr val="dk1"/>
                </a:solidFill>
              </a:rPr>
              <a:t>Цель работы — провести анализ и визуализацию данных результата A/B-теста рекламного агентством с помощью библиотек </a:t>
            </a:r>
            <a:r>
              <a:rPr lang="ru-RU" dirty="0" err="1">
                <a:solidFill>
                  <a:schemeClr val="dk1"/>
                </a:solidFill>
              </a:rPr>
              <a:t>python</a:t>
            </a:r>
            <a:r>
              <a:rPr lang="ru-RU" dirty="0">
                <a:solidFill>
                  <a:schemeClr val="dk1"/>
                </a:solidFill>
              </a:rPr>
              <a:t>. Проведённый анализ поможет вывить закономерности и разработать предложения по настройке рекламной кампании.</a:t>
            </a: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Поставленная задача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4AE38D-BFE0-D2AD-1E9E-1D2DB795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19" y="1116105"/>
            <a:ext cx="3329923" cy="23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16"/>
          <p:cNvCxnSpPr>
            <a:stCxn id="256" idx="6"/>
            <a:endCxn id="258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16"/>
          <p:cNvCxnSpPr>
            <a:stCxn id="258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16"/>
          <p:cNvCxnSpPr>
            <a:endCxn id="260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>
            <a:stCxn id="279" idx="6"/>
            <a:endCxn id="255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Изучить литературу по A/B-тестированию и визуализации данных</a:t>
            </a:r>
            <a:endParaRPr dirty="0"/>
          </a:p>
        </p:txBody>
      </p:sp>
      <p:sp>
        <p:nvSpPr>
          <p:cNvPr id="279" name="Google Shape;279;p16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000"/>
            </a:pPr>
            <a:r>
              <a:rPr lang="ru" sz="1000" b="1" dirty="0">
                <a:solidFill>
                  <a:schemeClr val="lt1"/>
                </a:solidFill>
              </a:rPr>
              <a:t>2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000"/>
            </a:pPr>
            <a:r>
              <a:rPr lang="ru" sz="1000" b="1" dirty="0">
                <a:solidFill>
                  <a:schemeClr val="lt1"/>
                </a:solidFill>
              </a:rPr>
              <a:t>3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000"/>
            </a:pPr>
            <a:r>
              <a:rPr lang="ru" sz="1000" b="1" dirty="0">
                <a:solidFill>
                  <a:schemeClr val="lt1"/>
                </a:solidFill>
              </a:rPr>
              <a:t>4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000"/>
            </a:pPr>
            <a:r>
              <a:rPr lang="ru" sz="1000" b="1">
                <a:solidFill>
                  <a:schemeClr val="lt1"/>
                </a:solidFill>
              </a:rPr>
              <a:t>5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281" name="Google Shape;281;p16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</a:rPr>
              <a:t>Предложения по настройке рекламной кампании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Рассмотреть библиотеки </a:t>
            </a:r>
            <a:r>
              <a:rPr lang="ru-RU" dirty="0" err="1">
                <a:solidFill>
                  <a:schemeClr val="dk1"/>
                </a:solidFill>
              </a:rPr>
              <a:t>python</a:t>
            </a:r>
            <a:r>
              <a:rPr lang="ru-RU" dirty="0">
                <a:solidFill>
                  <a:schemeClr val="dk1"/>
                </a:solidFill>
              </a:rPr>
              <a:t> для анализа и визуализации данных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</a:rPr>
              <a:t>Составить анализ A/B-теста, проведенного рекламным агентством в </a:t>
            </a:r>
            <a:r>
              <a:rPr lang="en-US" dirty="0" err="1">
                <a:solidFill>
                  <a:schemeClr val="dk1"/>
                </a:solidFill>
              </a:rPr>
              <a:t>Jupyter</a:t>
            </a:r>
            <a:r>
              <a:rPr lang="en-US" dirty="0">
                <a:solidFill>
                  <a:schemeClr val="dk1"/>
                </a:solidFill>
              </a:rPr>
              <a:t> Notebook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13"/>
          </p:nvPr>
        </p:nvSpPr>
        <p:spPr>
          <a:xfrm>
            <a:off x="6875821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Визуализация  результатов A/B-тестирования</a:t>
            </a:r>
            <a:r>
              <a:rPr lang="en-US" dirty="0">
                <a:solidFill>
                  <a:schemeClr val="dk1"/>
                </a:solidFill>
              </a:rPr>
              <a:t> c </a:t>
            </a:r>
            <a:r>
              <a:rPr lang="ru-RU" dirty="0">
                <a:solidFill>
                  <a:schemeClr val="dk1"/>
                </a:solidFill>
              </a:rPr>
              <a:t>помощью библиотек </a:t>
            </a:r>
            <a:r>
              <a:rPr lang="en-US" dirty="0">
                <a:solidFill>
                  <a:schemeClr val="dk1"/>
                </a:solidFill>
              </a:rPr>
              <a:t>python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90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306709" y="2916735"/>
            <a:ext cx="8530582" cy="191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Проведено сравнение рекламных кампаний по параметрам: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/>
              <a:t>Ответы на анкету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/>
              <a:t>Анализ по дням и часам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/>
              <a:t>Девайсы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/>
              <a:t>Операционные системы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/>
              <a:t>Браузеры</a:t>
            </a:r>
            <a:endParaRPr lang="en-US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ru-RU" dirty="0"/>
              <a:t>Для группировки данных с помощью библиотеки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pandas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 Neue"/>
              </a:rPr>
              <a:t> были составлены с</a:t>
            </a:r>
            <a:r>
              <a:rPr lang="ru-RU" dirty="0"/>
              <a:t>водные таблицы (функция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Helvetica Neue"/>
              </a:rPr>
              <a:t>pivot_table</a:t>
            </a:r>
            <a:r>
              <a:rPr lang="ru-RU" dirty="0">
                <a:latin typeface="Helvetica Neue"/>
              </a:rPr>
              <a:t>) и т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 Neue"/>
              </a:rPr>
              <a:t>аблицы с кросс-табуляцией (функция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crosstab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 Neue"/>
              </a:rPr>
              <a:t>). Для построения  диаграмм и графиков были использованы библиотеки</a:t>
            </a:r>
            <a:r>
              <a:rPr lang="ru-RU" dirty="0">
                <a:latin typeface="Helvetica Neue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seaborn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matplotlib</a:t>
            </a:r>
            <a:r>
              <a:rPr lang="ru-RU" dirty="0">
                <a:latin typeface="Helvetica Neue"/>
              </a:rPr>
              <a:t> и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squarify</a:t>
            </a:r>
            <a:r>
              <a:rPr lang="ru-RU" dirty="0">
                <a:latin typeface="Helvetica Neue"/>
              </a:rPr>
              <a:t>.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Первичный анализ базы данных тестирования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98DF5A-AF3F-47EC-2EC9-B2EE4EE9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146585"/>
            <a:ext cx="5265361" cy="1252813"/>
          </a:xfrm>
          <a:prstGeom prst="rect">
            <a:avLst/>
          </a:prstGeom>
        </p:spPr>
      </p:pic>
      <p:sp>
        <p:nvSpPr>
          <p:cNvPr id="6" name="Google Shape;367;p27">
            <a:extLst>
              <a:ext uri="{FF2B5EF4-FFF2-40B4-BE49-F238E27FC236}">
                <a16:creationId xmlns:a16="http://schemas.microsoft.com/office/drawing/2014/main" id="{337DE6D0-CADC-8AE5-FBD9-C712CD8080DC}"/>
              </a:ext>
            </a:extLst>
          </p:cNvPr>
          <p:cNvSpPr txBox="1"/>
          <p:nvPr/>
        </p:nvSpPr>
        <p:spPr>
          <a:xfrm>
            <a:off x="1204895" y="2475339"/>
            <a:ext cx="3367105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Структура базы данных </a:t>
            </a:r>
            <a:r>
              <a:rPr lang="en-US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A/B </a:t>
            </a: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теста рекламных кампаний </a:t>
            </a:r>
            <a:endParaRPr lang="ru-RU"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FA3F5C-781F-E660-9689-32ADB606E7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9"/>
          <a:stretch/>
        </p:blipFill>
        <p:spPr>
          <a:xfrm>
            <a:off x="6559434" y="1143180"/>
            <a:ext cx="1938696" cy="1824135"/>
          </a:xfrm>
          <a:prstGeom prst="rect">
            <a:avLst/>
          </a:prstGeom>
        </p:spPr>
      </p:pic>
      <p:sp>
        <p:nvSpPr>
          <p:cNvPr id="9" name="Google Shape;368;p27">
            <a:extLst>
              <a:ext uri="{FF2B5EF4-FFF2-40B4-BE49-F238E27FC236}">
                <a16:creationId xmlns:a16="http://schemas.microsoft.com/office/drawing/2014/main" id="{18C7C77F-D1F0-5903-A1A2-3ECDC5D0D364}"/>
              </a:ext>
            </a:extLst>
          </p:cNvPr>
          <p:cNvSpPr txBox="1"/>
          <p:nvPr/>
        </p:nvSpPr>
        <p:spPr>
          <a:xfrm>
            <a:off x="7042254" y="2866285"/>
            <a:ext cx="1309745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Соотношение групп в тестировании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4354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sym typeface="IBM Plex Sans SemiBold"/>
              </a:rPr>
              <a:t>Основные выводы первичного анализа</a:t>
            </a:r>
            <a:endParaRPr sz="1800" dirty="0">
              <a:solidFill>
                <a:schemeClr val="dk1"/>
              </a:solidFill>
              <a:latin typeface="IBM Plex Sans SemiBold"/>
              <a:sym typeface="IBM Plex Sans SemiBold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61783" y="2972810"/>
            <a:ext cx="3275443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Преобладают неотвеченные анкеты в обоих группах</a:t>
            </a:r>
            <a:endParaRPr lang="ru-RU"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4923824" y="3083478"/>
            <a:ext cx="3677623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К</a:t>
            </a: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роме первого дня, количество пользователей было немного выше в экспериментальной группе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4199807" y="4262209"/>
            <a:ext cx="2562828" cy="71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03.07.2020 в 15 часов в контрольной группе было аномальное количество пользователей (1673), хотя среднее значение равно 170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4C10E6-1269-C0EE-3EB4-2D9135C13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61" y="1043266"/>
            <a:ext cx="3677622" cy="20209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EBC74D-1479-0FFE-4554-308FAC2D3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67" y="3263327"/>
            <a:ext cx="3892612" cy="17888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3DC919-D5E2-533A-8722-7A5EF9826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" y="1262238"/>
            <a:ext cx="3892612" cy="16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выводы первичного анализа</a:t>
            </a:r>
          </a:p>
        </p:txBody>
      </p:sp>
      <p:sp>
        <p:nvSpPr>
          <p:cNvPr id="367" name="Google Shape;367;p27"/>
          <p:cNvSpPr txBox="1"/>
          <p:nvPr/>
        </p:nvSpPr>
        <p:spPr>
          <a:xfrm>
            <a:off x="178545" y="4759623"/>
            <a:ext cx="3576073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Большая доля приходится на девайсы </a:t>
            </a:r>
            <a:r>
              <a:rPr lang="ru-RU" sz="1000" dirty="0" err="1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Generic</a:t>
            </a: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000" dirty="0" err="1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Smartphone</a:t>
            </a: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Samsung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4077022" y="4724248"/>
            <a:ext cx="4411326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Чаще всего пользователи в обоих группах использовали операционную систему 6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7255485" y="1283172"/>
            <a:ext cx="1594839" cy="53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опулярные браузеры: 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Chrome, Samsung, Facebook </a:t>
            </a: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Safari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F04727-CBF4-77F8-BF89-6BE080A6F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819" y="2873684"/>
            <a:ext cx="4240924" cy="185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321B312-9662-08F9-0F22-E14F53C3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5" y="1085241"/>
            <a:ext cx="3510629" cy="185273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C2F79DF-CD56-2B58-9573-861C4D9DE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45" y="2937971"/>
            <a:ext cx="3433669" cy="182165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24E625-DE77-E187-67C9-EDFE823F8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228" y="1085241"/>
            <a:ext cx="3198496" cy="177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384577" cy="375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ru-RU" dirty="0"/>
              <a:t>Чтобы понять, как новая реклама меняет коэффициент конверсии, необходимо оценить, значительна ли разница между результатами старой и новой рекламы.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ru-RU" dirty="0"/>
              <a:t>Для статистического анализа применялась библиотека </a:t>
            </a:r>
            <a:r>
              <a:rPr lang="en-US" dirty="0"/>
              <a:t>SciPy.</a:t>
            </a:r>
            <a:endParaRPr lang="ru-RU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ru-RU" dirty="0"/>
          </a:p>
          <a:p>
            <a:r>
              <a:rPr lang="ru-RU" dirty="0"/>
              <a:t>Критерий Фишера и 95%-</a:t>
            </a:r>
            <a:r>
              <a:rPr lang="ru-RU" dirty="0" err="1"/>
              <a:t>ный</a:t>
            </a:r>
            <a:r>
              <a:rPr lang="ru-RU" dirty="0"/>
              <a:t> доверительный интервал показал, что нет существенной разницы между показателями конверсии для старой и новой рекламы.</a:t>
            </a:r>
          </a:p>
          <a:p>
            <a:endParaRPr lang="ru-RU" dirty="0"/>
          </a:p>
          <a:p>
            <a:r>
              <a:rPr lang="ru-RU" dirty="0"/>
              <a:t>Внедрение нового дизайна рекламы не принесет дополнительных преимуществ.</a:t>
            </a:r>
            <a:endParaRPr lang="en-US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Статистический анализ A/B тестирования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AB12C0-6A90-2536-13A2-112B46EB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57" y="1260000"/>
            <a:ext cx="4299274" cy="1805695"/>
          </a:xfrm>
          <a:prstGeom prst="rect">
            <a:avLst/>
          </a:prstGeom>
        </p:spPr>
      </p:pic>
      <p:sp>
        <p:nvSpPr>
          <p:cNvPr id="4" name="Google Shape;368;p27">
            <a:extLst>
              <a:ext uri="{FF2B5EF4-FFF2-40B4-BE49-F238E27FC236}">
                <a16:creationId xmlns:a16="http://schemas.microsoft.com/office/drawing/2014/main" id="{D37DFE1A-3F25-536C-7259-1A4F42A87FA0}"/>
              </a:ext>
            </a:extLst>
          </p:cNvPr>
          <p:cNvSpPr txBox="1"/>
          <p:nvPr/>
        </p:nvSpPr>
        <p:spPr>
          <a:xfrm>
            <a:off x="4311398" y="3256474"/>
            <a:ext cx="4358715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95%-</a:t>
            </a:r>
            <a:r>
              <a:rPr lang="ru-RU" sz="1000" b="0" i="0" u="none" strike="noStrike" cap="none" dirty="0" err="1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ный</a:t>
            </a: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доверительный интервал результатов 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A/B</a:t>
            </a: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тестирования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6569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4245582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Собрана</a:t>
            </a:r>
            <a:r>
              <a:rPr lang="ru" dirty="0">
                <a:solidFill>
                  <a:schemeClr val="dk1"/>
                </a:solidFill>
              </a:rPr>
              <a:t> информация по результатам </a:t>
            </a:r>
            <a:r>
              <a:rPr lang="en-US" dirty="0">
                <a:solidFill>
                  <a:schemeClr val="dk1"/>
                </a:solidFill>
              </a:rPr>
              <a:t>A/B</a:t>
            </a:r>
            <a:r>
              <a:rPr lang="ru-RU" dirty="0">
                <a:solidFill>
                  <a:schemeClr val="dk1"/>
                </a:solidFill>
              </a:rPr>
              <a:t> тестирования рекламной кампании в разрезе используемых браузеров, девайсов и операционных систем, а также ответов на анкету в разных группах. Это дает возможность оценить эффективность рекламы с креативом по сравнению с обычной.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Для статистической оценки умеют значение только отвеченные анкеты. Их доля составляет 15,4%, что привело к значительной потере данных.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Интерактивная онлайн-реклама может быть более эффективной для определенных девайсов и браузеров, таргетинг на более популярные типы устройств и браузеры может привести к более высокому уровню вовлеченности.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Достигнутые цели / Итоги в формате ДТП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B3D248-3085-2821-2986-F36045D6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933" y="1396533"/>
            <a:ext cx="4085252" cy="25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485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Microsoft Office PowerPoint</Application>
  <PresentationFormat>Экран (16:9)</PresentationFormat>
  <Paragraphs>68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IBM Plex Sans SemiBold</vt:lpstr>
      <vt:lpstr>Arial</vt:lpstr>
      <vt:lpstr>Roboto</vt:lpstr>
      <vt:lpstr>Helvetica Neue</vt:lpstr>
      <vt:lpstr>IBM Plex Sans</vt:lpstr>
      <vt:lpstr>Макет шаблона GB</vt:lpstr>
      <vt:lpstr>Анализ A/B-тестирования объявлений</vt:lpstr>
      <vt:lpstr>Анна Дядькина</vt:lpstr>
      <vt:lpstr>Поставленная задача</vt:lpstr>
      <vt:lpstr>План проекта</vt:lpstr>
      <vt:lpstr>Первичный анализ базы данных тестирования</vt:lpstr>
      <vt:lpstr>Презентация PowerPoint</vt:lpstr>
      <vt:lpstr>Презентация PowerPoint</vt:lpstr>
      <vt:lpstr>Статистический анализ A/B тестирования</vt:lpstr>
      <vt:lpstr>Достигнутые цели / Итоги в формате ДТП</vt:lpstr>
      <vt:lpstr>Идеи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A/B-тестирования объявлений</dc:title>
  <cp:lastModifiedBy>Анна Скороходова</cp:lastModifiedBy>
  <cp:revision>1</cp:revision>
  <dcterms:modified xsi:type="dcterms:W3CDTF">2023-06-19T21:39:29Z</dcterms:modified>
</cp:coreProperties>
</file>